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79" r:id="rId3"/>
    <p:sldId id="782" r:id="rId4"/>
    <p:sldId id="280" r:id="rId5"/>
    <p:sldId id="443" r:id="rId6"/>
    <p:sldId id="772" r:id="rId7"/>
    <p:sldId id="731" r:id="rId8"/>
    <p:sldId id="732" r:id="rId9"/>
    <p:sldId id="733" r:id="rId10"/>
    <p:sldId id="737" r:id="rId11"/>
    <p:sldId id="629" r:id="rId12"/>
    <p:sldId id="641" r:id="rId13"/>
    <p:sldId id="632" r:id="rId14"/>
    <p:sldId id="614" r:id="rId15"/>
    <p:sldId id="640" r:id="rId16"/>
    <p:sldId id="630" r:id="rId17"/>
    <p:sldId id="610" r:id="rId18"/>
    <p:sldId id="611" r:id="rId19"/>
    <p:sldId id="613" r:id="rId20"/>
    <p:sldId id="631" r:id="rId21"/>
    <p:sldId id="612" r:id="rId22"/>
    <p:sldId id="690" r:id="rId23"/>
    <p:sldId id="615" r:id="rId24"/>
    <p:sldId id="618" r:id="rId25"/>
    <p:sldId id="616" r:id="rId26"/>
    <p:sldId id="617" r:id="rId27"/>
    <p:sldId id="627" r:id="rId28"/>
    <p:sldId id="619" r:id="rId29"/>
    <p:sldId id="620" r:id="rId30"/>
    <p:sldId id="621" r:id="rId31"/>
    <p:sldId id="642" r:id="rId32"/>
    <p:sldId id="626" r:id="rId33"/>
    <p:sldId id="670" r:id="rId34"/>
    <p:sldId id="671" r:id="rId35"/>
    <p:sldId id="643" r:id="rId36"/>
    <p:sldId id="736" r:id="rId37"/>
    <p:sldId id="762" r:id="rId38"/>
    <p:sldId id="763" r:id="rId39"/>
    <p:sldId id="765" r:id="rId40"/>
    <p:sldId id="764" r:id="rId41"/>
    <p:sldId id="758" r:id="rId42"/>
    <p:sldId id="766" r:id="rId43"/>
    <p:sldId id="644" r:id="rId44"/>
    <p:sldId id="740" r:id="rId45"/>
    <p:sldId id="738" r:id="rId46"/>
    <p:sldId id="744" r:id="rId47"/>
    <p:sldId id="752" r:id="rId48"/>
    <p:sldId id="779" r:id="rId49"/>
    <p:sldId id="780" r:id="rId50"/>
    <p:sldId id="747" r:id="rId51"/>
    <p:sldId id="774" r:id="rId52"/>
    <p:sldId id="767" r:id="rId53"/>
    <p:sldId id="757" r:id="rId54"/>
    <p:sldId id="743" r:id="rId55"/>
    <p:sldId id="781" r:id="rId56"/>
    <p:sldId id="754" r:id="rId57"/>
    <p:sldId id="775" r:id="rId58"/>
    <p:sldId id="776" r:id="rId59"/>
    <p:sldId id="777" r:id="rId60"/>
    <p:sldId id="773" r:id="rId61"/>
    <p:sldId id="770" r:id="rId62"/>
    <p:sldId id="778" r:id="rId63"/>
    <p:sldId id="759" r:id="rId64"/>
    <p:sldId id="708" r:id="rId65"/>
    <p:sldId id="783" r:id="rId66"/>
    <p:sldId id="784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37"/>
  </p:normalViewPr>
  <p:slideViewPr>
    <p:cSldViewPr snapToGrid="0" snapToObjects="1" showGuides="1">
      <p:cViewPr varScale="1">
        <p:scale>
          <a:sx n="84" d="100"/>
          <a:sy n="84" d="100"/>
        </p:scale>
        <p:origin x="192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092B7-6A7E-4349-8FDB-3E4BDEC83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FAC1D-8B07-2A40-9411-A1EF2EB6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07EE7D-D504-8B4D-A464-D654ACCB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9A8AA7-1EC0-8142-AFA2-2B7729C9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C4EC29-FE0B-DC42-8EB8-F890FB66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02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D3834-57E5-6649-858B-A61FBA20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D7B52A-B600-A546-BCB5-80F2C9F3F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701173-C252-3D41-A514-7FC88FAC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495B4C-00A2-A84A-B7F1-60EB24FA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F323A-E758-6648-A236-078C14D9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21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2B1747-E82E-1948-A6C9-EFB5C34E4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42E1C4-7F6A-A84F-B9E1-143FEA4A1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53D2A2-FF00-104A-B35B-BA50AF96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6703D5-F930-0C4F-8710-CF993FFA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E68B01-A43B-1246-BC30-C8B0AF35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704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7D20162-9763-42A9-9A95-15251BBBF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0838" y="6205526"/>
            <a:ext cx="2743200" cy="365124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91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DBE67D4-E859-4D02-AE14-7E8C3EC79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0837" y="6205526"/>
            <a:ext cx="2743200" cy="365124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229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61" y="1709749"/>
            <a:ext cx="10515599" cy="2852737"/>
          </a:xfrm>
          <a:prstGeom prst="rect">
            <a:avLst/>
          </a:prstGeom>
        </p:spPr>
        <p:txBody>
          <a:bodyPr anchor="b"/>
          <a:lstStyle>
            <a:lvl1pPr>
              <a:defRPr sz="2812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61" y="4589470"/>
            <a:ext cx="1051559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 b="0" i="0">
                <a:solidFill>
                  <a:schemeClr val="tx1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937">
                <a:solidFill>
                  <a:schemeClr val="tx1">
                    <a:tint val="75000"/>
                  </a:schemeClr>
                </a:solidFill>
              </a:defRPr>
            </a:lvl2pPr>
            <a:lvl3pPr marL="428667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3pPr>
            <a:lvl4pPr marL="642999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4pPr>
            <a:lvl5pPr marL="857334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5pPr>
            <a:lvl6pPr marL="1071666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6pPr>
            <a:lvl7pPr marL="1285999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7pPr>
            <a:lvl8pPr marL="1500332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8pPr>
            <a:lvl9pPr marL="1714665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96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10" y="365130"/>
            <a:ext cx="1051559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3" y="1825631"/>
            <a:ext cx="5181600" cy="435133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2" y="1825631"/>
            <a:ext cx="5181600" cy="435133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481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9" y="365130"/>
            <a:ext cx="1051559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71"/>
            <a:ext cx="5157786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25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937" b="1"/>
            </a:lvl2pPr>
            <a:lvl3pPr marL="428667" indent="0">
              <a:buNone/>
              <a:defRPr sz="844" b="1"/>
            </a:lvl3pPr>
            <a:lvl4pPr marL="642999" indent="0">
              <a:buNone/>
              <a:defRPr sz="750" b="1"/>
            </a:lvl4pPr>
            <a:lvl5pPr marL="857334" indent="0">
              <a:buNone/>
              <a:defRPr sz="750" b="1"/>
            </a:lvl5pPr>
            <a:lvl6pPr marL="1071666" indent="0">
              <a:buNone/>
              <a:defRPr sz="750" b="1"/>
            </a:lvl6pPr>
            <a:lvl7pPr marL="1285999" indent="0">
              <a:buNone/>
              <a:defRPr sz="750" b="1"/>
            </a:lvl7pPr>
            <a:lvl8pPr marL="1500332" indent="0">
              <a:buNone/>
              <a:defRPr sz="750" b="1"/>
            </a:lvl8pPr>
            <a:lvl9pPr marL="1714665" indent="0">
              <a:buNone/>
              <a:defRPr sz="75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9"/>
            <a:ext cx="5157786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71"/>
            <a:ext cx="5183187" cy="8239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25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937" b="1"/>
            </a:lvl2pPr>
            <a:lvl3pPr marL="428667" indent="0">
              <a:buNone/>
              <a:defRPr sz="844" b="1"/>
            </a:lvl3pPr>
            <a:lvl4pPr marL="642999" indent="0">
              <a:buNone/>
              <a:defRPr sz="750" b="1"/>
            </a:lvl4pPr>
            <a:lvl5pPr marL="857334" indent="0">
              <a:buNone/>
              <a:defRPr sz="750" b="1"/>
            </a:lvl5pPr>
            <a:lvl6pPr marL="1071666" indent="0">
              <a:buNone/>
              <a:defRPr sz="750" b="1"/>
            </a:lvl6pPr>
            <a:lvl7pPr marL="1285999" indent="0">
              <a:buNone/>
              <a:defRPr sz="750" b="1"/>
            </a:lvl7pPr>
            <a:lvl8pPr marL="1500332" indent="0">
              <a:buNone/>
              <a:defRPr sz="750" b="1"/>
            </a:lvl8pPr>
            <a:lvl9pPr marL="1714665" indent="0">
              <a:buNone/>
              <a:defRPr sz="75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9"/>
            <a:ext cx="51831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273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10" y="365130"/>
            <a:ext cx="1051559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84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541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2" y="457208"/>
            <a:ext cx="3932237" cy="1600201"/>
          </a:xfrm>
          <a:prstGeom prst="rect">
            <a:avLst/>
          </a:prstGeom>
        </p:spPr>
        <p:txBody>
          <a:bodyPr anchor="b"/>
          <a:lstStyle>
            <a:lvl1pPr>
              <a:defRPr sz="150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1" y="98743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150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sz="1312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sz="1125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sz="937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sz="937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2" y="205740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656"/>
            </a:lvl2pPr>
            <a:lvl3pPr marL="428667" indent="0">
              <a:buNone/>
              <a:defRPr sz="561"/>
            </a:lvl3pPr>
            <a:lvl4pPr marL="642999" indent="0">
              <a:buNone/>
              <a:defRPr sz="468"/>
            </a:lvl4pPr>
            <a:lvl5pPr marL="857334" indent="0">
              <a:buNone/>
              <a:defRPr sz="468"/>
            </a:lvl5pPr>
            <a:lvl6pPr marL="1071666" indent="0">
              <a:buNone/>
              <a:defRPr sz="468"/>
            </a:lvl6pPr>
            <a:lvl7pPr marL="1285999" indent="0">
              <a:buNone/>
              <a:defRPr sz="468"/>
            </a:lvl7pPr>
            <a:lvl8pPr marL="1500332" indent="0">
              <a:buNone/>
              <a:defRPr sz="468"/>
            </a:lvl8pPr>
            <a:lvl9pPr marL="1714665" indent="0">
              <a:buNone/>
              <a:defRPr sz="468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52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AD246-5841-6048-B3F5-C437E19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B88F9-F48A-3545-AC4A-33A81688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68C6B4-CEC6-354D-8E00-276CAFBEB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DCFCE-D369-1F4F-848B-60E0E8E3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082946-E1C5-324F-BAAA-8D76856E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654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2" y="457208"/>
            <a:ext cx="3932237" cy="1600201"/>
          </a:xfrm>
          <a:prstGeom prst="rect">
            <a:avLst/>
          </a:prstGeom>
        </p:spPr>
        <p:txBody>
          <a:bodyPr anchor="b"/>
          <a:lstStyle>
            <a:lvl1pPr>
              <a:defRPr sz="150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1" y="987437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50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1312"/>
            </a:lvl2pPr>
            <a:lvl3pPr marL="428667" indent="0">
              <a:buNone/>
              <a:defRPr sz="1125"/>
            </a:lvl3pPr>
            <a:lvl4pPr marL="642999" indent="0">
              <a:buNone/>
              <a:defRPr sz="937"/>
            </a:lvl4pPr>
            <a:lvl5pPr marL="857334" indent="0">
              <a:buNone/>
              <a:defRPr sz="937"/>
            </a:lvl5pPr>
            <a:lvl6pPr marL="1071666" indent="0">
              <a:buNone/>
              <a:defRPr sz="937"/>
            </a:lvl6pPr>
            <a:lvl7pPr marL="1285999" indent="0">
              <a:buNone/>
              <a:defRPr sz="937"/>
            </a:lvl7pPr>
            <a:lvl8pPr marL="1500332" indent="0">
              <a:buNone/>
              <a:defRPr sz="937"/>
            </a:lvl8pPr>
            <a:lvl9pPr marL="1714665" indent="0">
              <a:buNone/>
              <a:defRPr sz="937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2" y="205740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 marL="214334" indent="0">
              <a:buNone/>
              <a:defRPr sz="656"/>
            </a:lvl2pPr>
            <a:lvl3pPr marL="428667" indent="0">
              <a:buNone/>
              <a:defRPr sz="561"/>
            </a:lvl3pPr>
            <a:lvl4pPr marL="642999" indent="0">
              <a:buNone/>
              <a:defRPr sz="468"/>
            </a:lvl4pPr>
            <a:lvl5pPr marL="857334" indent="0">
              <a:buNone/>
              <a:defRPr sz="468"/>
            </a:lvl5pPr>
            <a:lvl6pPr marL="1071666" indent="0">
              <a:buNone/>
              <a:defRPr sz="468"/>
            </a:lvl6pPr>
            <a:lvl7pPr marL="1285999" indent="0">
              <a:buNone/>
              <a:defRPr sz="468"/>
            </a:lvl7pPr>
            <a:lvl8pPr marL="1500332" indent="0">
              <a:buNone/>
              <a:defRPr sz="468"/>
            </a:lvl8pPr>
            <a:lvl9pPr marL="1714665" indent="0">
              <a:buNone/>
              <a:defRPr sz="468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099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10" y="365130"/>
            <a:ext cx="10515599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10" y="1825631"/>
            <a:ext cx="10515599" cy="4351339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328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8" y="365133"/>
            <a:ext cx="2628900" cy="5811839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33"/>
            <a:ext cx="7734301" cy="5811839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  <a:lvl2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2pPr>
            <a:lvl3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3pPr>
            <a:lvl4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4pPr>
            <a:lvl5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2" y="6356355"/>
            <a:ext cx="41148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3" y="6356355"/>
            <a:ext cx="2743200" cy="36512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fld id="{F03A5D87-9D51-40D2-B0F0-096DB37984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098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092B7-6A7E-4349-8FDB-3E4BDEC83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FAC1D-8B07-2A40-9411-A1EF2EB64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07EE7D-D504-8B4D-A464-D654ACCB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9A8AA7-1EC0-8142-AFA2-2B7729C9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C4EC29-FE0B-DC42-8EB8-F890FB66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87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428BD-CD91-EF4D-85EF-54647000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4416A3-2B46-734D-A0EF-B29C8F5AA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C2F01F-0651-9742-B2CD-3FCC82E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CB1549-179C-7B41-9DFC-D776A893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B4475-6EB1-A847-B81B-30B65B52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86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63EEE-9463-314F-BC03-6F62D603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088D2-963E-2043-A6E1-B8AA920FD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741C4-CD0E-7A45-876F-435AFE343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28AC08-01C1-814B-9B04-7AD98AA2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80C97A-B2AC-A641-A032-EE9DE6B5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070827-3D76-B24D-AF47-EAEF4FC0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54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8874A-FF3B-034B-A9D4-A4B1D472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7DE45-D6F8-C646-A15A-EA0A54C0F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AD8003-0BB4-9C48-A992-798DE4AAA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B64B1C-C2DC-9842-94DE-45FEBB6BE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EB02E0-DC2B-0B4D-BC5E-90B256C20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6A5B3E-9CBE-C64D-A878-DD98E8B7F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1152E5-DEAB-2842-93B3-B0C3FA1D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CC51C8-231B-2741-BE24-96AA4580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00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76554-A552-3E4D-A377-2622BAAD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D1FDEF-40A7-2D45-9B57-9DBD7698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44B279-74AD-024D-9EF2-1033819B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48F457-DB45-2544-8709-42D46213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11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896752-B760-5347-A851-36DEDA88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72ADED-E4CF-B944-905C-D4FB844C1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57A33-5FB0-A045-9D5A-FB8D93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10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61485-389F-F44A-82AF-E8878056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EF7EA-4E8A-DD43-B986-3156BFBF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707E2E-6803-4444-A80A-3E69A9296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BA7D00-38D2-FB4C-93B8-CDA357494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8F9A3B-EB6F-DE49-B84F-827995B5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D05308-CABA-9140-885E-5F78819A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03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31BF2-105E-3642-80A5-43F4307C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E875F7-58DD-1445-B677-2FA4E9F64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04AA2E-7EBC-2F49-B576-7F7B4A515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99D6D2-C580-D844-800B-40BC2FFD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05601C-6A44-C44C-9C5F-4EAFCDCF6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C5AD97-891B-BF4F-B3A4-C731C7EF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33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D12103-6DCA-C247-AD5F-8643EEF6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04C998-55C6-6B40-90AB-56DB5AB7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46A5BD-5BDC-C64C-A8B6-0EE0E3BC5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46513-BEB7-C54B-8B56-ED08F89A288E}" type="datetimeFigureOut">
              <a:rPr kumimoji="1" lang="zh-CN" altLang="en-US" smtClean="0"/>
              <a:t>2019/5/12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76B0D-3915-4A4A-964A-BD08209D9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045E02-9CA6-5F40-8940-666543CC3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823DA-0DF4-2444-B151-E8D7E79928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7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0913DE-D436-6446-97DA-A62B2BDDEC7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002361" y="246403"/>
            <a:ext cx="2928664" cy="3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428667" rtl="0" eaLnBrk="1" latinLnBrk="0" hangingPunct="1">
        <a:lnSpc>
          <a:spcPct val="90000"/>
        </a:lnSpc>
        <a:spcBef>
          <a:spcPct val="0"/>
        </a:spcBef>
        <a:buNone/>
        <a:defRPr sz="2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168" indent="-107168" algn="l" defTabSz="42866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312" kern="1200">
          <a:solidFill>
            <a:schemeClr val="tx1"/>
          </a:solidFill>
          <a:latin typeface="+mn-lt"/>
          <a:ea typeface="+mn-ea"/>
          <a:cs typeface="+mn-cs"/>
        </a:defRPr>
      </a:lvl1pPr>
      <a:lvl2pPr marL="321502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35833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937" kern="1200">
          <a:solidFill>
            <a:schemeClr val="tx1"/>
          </a:solidFill>
          <a:latin typeface="+mn-lt"/>
          <a:ea typeface="+mn-ea"/>
          <a:cs typeface="+mn-cs"/>
        </a:defRPr>
      </a:lvl3pPr>
      <a:lvl4pPr marL="750167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964502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178831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393167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607499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821832" indent="-107168" algn="l" defTabSz="428667" rtl="0" eaLnBrk="1" latinLnBrk="0" hangingPunct="1">
        <a:lnSpc>
          <a:spcPct val="90000"/>
        </a:lnSpc>
        <a:spcBef>
          <a:spcPts val="235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1pPr>
      <a:lvl2pPr marL="214334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2pPr>
      <a:lvl3pPr marL="428667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42999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57334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71666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85999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500332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714665" algn="l" defTabSz="428667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5AA4-52B5-2742-8A21-C2693E080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A46D3-45D1-6F41-A21C-74CAE6FD8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CD0CD6-22DB-F74D-AC61-12222158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g.mp.sohu.com/upload/20170703/d36c392ce5bf4884abf3912e60e9b3a2_th.png">
            <a:extLst>
              <a:ext uri="{FF2B5EF4-FFF2-40B4-BE49-F238E27FC236}">
                <a16:creationId xmlns:a16="http://schemas.microsoft.com/office/drawing/2014/main" id="{633698EB-6AAD-4C5F-A9F5-AA181A3A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033" y="1488642"/>
            <a:ext cx="8095933" cy="469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309DDA-A141-4289-B3EF-D84170FD1CFC}"/>
              </a:ext>
            </a:extLst>
          </p:cNvPr>
          <p:cNvSpPr txBox="1"/>
          <p:nvPr/>
        </p:nvSpPr>
        <p:spPr>
          <a:xfrm>
            <a:off x="2326640" y="492952"/>
            <a:ext cx="753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1936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年，图灵提出图灵机概念</a:t>
            </a:r>
          </a:p>
        </p:txBody>
      </p:sp>
    </p:spTree>
    <p:extLst>
      <p:ext uri="{BB962C8B-B14F-4D97-AF65-F5344CB8AC3E}">
        <p14:creationId xmlns:p14="http://schemas.microsoft.com/office/powerpoint/2010/main" val="82056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“艾伦图灵”的图片搜索结果">
            <a:extLst>
              <a:ext uri="{FF2B5EF4-FFF2-40B4-BE49-F238E27FC236}">
                <a16:creationId xmlns:a16="http://schemas.microsoft.com/office/drawing/2014/main" id="{9B825851-5D16-4020-884C-7E309FE1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62" y="568960"/>
            <a:ext cx="10515875" cy="5558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6A026A-171E-4570-9C63-586386714AC0}"/>
              </a:ext>
            </a:extLst>
          </p:cNvPr>
          <p:cNvSpPr txBox="1"/>
          <p:nvPr/>
        </p:nvSpPr>
        <p:spPr>
          <a:xfrm>
            <a:off x="1503680" y="1387032"/>
            <a:ext cx="51206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艾伦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·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图灵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A2D26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计算机之父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A2D26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A2D26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人工智能之父</a:t>
            </a:r>
          </a:p>
        </p:txBody>
      </p:sp>
    </p:spTree>
    <p:extLst>
      <p:ext uri="{BB962C8B-B14F-4D97-AF65-F5344CB8AC3E}">
        <p14:creationId xmlns:p14="http://schemas.microsoft.com/office/powerpoint/2010/main" val="364608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5b0988e595225.cdn.sohucs.com/images/20180914/d54b1e8b41e0420187074e585eeea5c7.jpeg">
            <a:extLst>
              <a:ext uri="{FF2B5EF4-FFF2-40B4-BE49-F238E27FC236}">
                <a16:creationId xmlns:a16="http://schemas.microsoft.com/office/drawing/2014/main" id="{3D86C95A-9AF9-41F5-AE39-CC986E66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5005AB-A28A-4AC7-B083-0AF17BF081AE}"/>
              </a:ext>
            </a:extLst>
          </p:cNvPr>
          <p:cNvSpPr/>
          <p:nvPr/>
        </p:nvSpPr>
        <p:spPr>
          <a:xfrm>
            <a:off x="5284032" y="1334743"/>
            <a:ext cx="4936031" cy="1408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/>
                <a:ea typeface="Source Han Sans CN Normal" panose="020B0400000000000000" pitchFamily="34" charset="-128"/>
                <a:cs typeface="+mn-cs"/>
              </a:rPr>
              <a:t>机器可以像人类一样思考吗？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ingFang SC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ingFang SC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/>
                <a:ea typeface="Source Han Sans CN Normal" panose="020B0400000000000000" pitchFamily="34" charset="-128"/>
                <a:cs typeface="+mn-cs"/>
              </a:rPr>
              <a:t>——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/>
                <a:ea typeface="Source Han Sans CN Normal" panose="020B0400000000000000" pitchFamily="34" charset="-128"/>
                <a:cs typeface="+mn-cs"/>
              </a:rPr>
              <a:t>艾伦 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/>
                <a:ea typeface="Source Han Sans CN Normal" panose="020B0400000000000000" pitchFamily="34" charset="-128"/>
                <a:cs typeface="+mn-cs"/>
              </a:rPr>
              <a:t>· 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/>
                <a:ea typeface="Source Han Sans CN Normal" panose="020B0400000000000000" pitchFamily="34" charset="-128"/>
                <a:cs typeface="+mn-cs"/>
              </a:rPr>
              <a:t>图灵  </a:t>
            </a:r>
          </a:p>
        </p:txBody>
      </p:sp>
    </p:spTree>
    <p:extLst>
      <p:ext uri="{BB962C8B-B14F-4D97-AF65-F5344CB8AC3E}">
        <p14:creationId xmlns:p14="http://schemas.microsoft.com/office/powerpoint/2010/main" val="133034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62E0AE-90B4-4E4B-9061-04DFC5AE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07" y="1239837"/>
            <a:ext cx="10424586" cy="437832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9BFFBFF-B274-4E5D-BB83-D50983ED5298}"/>
              </a:ext>
            </a:extLst>
          </p:cNvPr>
          <p:cNvSpPr/>
          <p:nvPr/>
        </p:nvSpPr>
        <p:spPr>
          <a:xfrm>
            <a:off x="3750978" y="41403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两次改变历史：二战和计算机</a:t>
            </a:r>
          </a:p>
        </p:txBody>
      </p:sp>
    </p:spTree>
    <p:extLst>
      <p:ext uri="{BB962C8B-B14F-4D97-AF65-F5344CB8AC3E}">
        <p14:creationId xmlns:p14="http://schemas.microsoft.com/office/powerpoint/2010/main" val="150401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追忆计算机之父艾伦图灵：在一个时刻两次改变历史的人">
            <a:extLst>
              <a:ext uri="{FF2B5EF4-FFF2-40B4-BE49-F238E27FC236}">
                <a16:creationId xmlns:a16="http://schemas.microsoft.com/office/drawing/2014/main" id="{A524AC01-4438-486A-BE25-CE0AABD5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51" y="1784985"/>
            <a:ext cx="6825297" cy="41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AC94B7-B8ED-4F17-8433-6CCC947401C4}"/>
              </a:ext>
            </a:extLst>
          </p:cNvPr>
          <p:cNvSpPr txBox="1"/>
          <p:nvPr/>
        </p:nvSpPr>
        <p:spPr>
          <a:xfrm>
            <a:off x="2326639" y="563290"/>
            <a:ext cx="753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1936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年，图灵提出图灵机概念</a:t>
            </a:r>
          </a:p>
        </p:txBody>
      </p:sp>
    </p:spTree>
    <p:extLst>
      <p:ext uri="{BB962C8B-B14F-4D97-AF65-F5344CB8AC3E}">
        <p14:creationId xmlns:p14="http://schemas.microsoft.com/office/powerpoint/2010/main" val="214663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kodumundunyasi.net/wp-content/uploads/2015/01/turing.jpg">
            <a:extLst>
              <a:ext uri="{FF2B5EF4-FFF2-40B4-BE49-F238E27FC236}">
                <a16:creationId xmlns:a16="http://schemas.microsoft.com/office/drawing/2014/main" id="{2A269938-6E58-42DE-9E63-5CE10719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24088"/>
            <a:ext cx="533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2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B2FCD7-8C58-45D0-AF2F-0AA0F661C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8" y="1209040"/>
            <a:ext cx="9823323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2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808688BA-D43F-449A-9903-694F67F3BC53}"/>
              </a:ext>
            </a:extLst>
          </p:cNvPr>
          <p:cNvSpPr/>
          <p:nvPr/>
        </p:nvSpPr>
        <p:spPr>
          <a:xfrm>
            <a:off x="1493466" y="4832856"/>
            <a:ext cx="8879894" cy="1514482"/>
          </a:xfrm>
          <a:prstGeom prst="parallelogram">
            <a:avLst>
              <a:gd name="adj" fmla="val 6055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外部世界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80B869-D8FD-4BCA-8988-C4D1F16DE6B0}"/>
              </a:ext>
            </a:extLst>
          </p:cNvPr>
          <p:cNvSpPr/>
          <p:nvPr/>
        </p:nvSpPr>
        <p:spPr>
          <a:xfrm>
            <a:off x="3779520" y="567717"/>
            <a:ext cx="4094480" cy="409448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2C11F61-9FA8-4995-B07F-0FEE1EC0F4E4}"/>
              </a:ext>
            </a:extLst>
          </p:cNvPr>
          <p:cNvCxnSpPr>
            <a:cxnSpLocks/>
          </p:cNvCxnSpPr>
          <p:nvPr/>
        </p:nvCxnSpPr>
        <p:spPr>
          <a:xfrm>
            <a:off x="2245360" y="2641600"/>
            <a:ext cx="2698586" cy="0"/>
          </a:xfrm>
          <a:prstGeom prst="straightConnector1">
            <a:avLst/>
          </a:prstGeom>
          <a:ln w="152400">
            <a:solidFill>
              <a:srgbClr val="FF99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589154A-4324-4834-AF39-90E411DE2EAA}"/>
              </a:ext>
            </a:extLst>
          </p:cNvPr>
          <p:cNvCxnSpPr>
            <a:cxnSpLocks/>
          </p:cNvCxnSpPr>
          <p:nvPr/>
        </p:nvCxnSpPr>
        <p:spPr>
          <a:xfrm>
            <a:off x="6578707" y="2641600"/>
            <a:ext cx="3367933" cy="0"/>
          </a:xfrm>
          <a:prstGeom prst="straightConnector1">
            <a:avLst/>
          </a:prstGeom>
          <a:ln w="152400">
            <a:solidFill>
              <a:srgbClr val="FF99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BA9856C-79C4-4AA4-B9DE-85040B8C5127}"/>
              </a:ext>
            </a:extLst>
          </p:cNvPr>
          <p:cNvSpPr txBox="1"/>
          <p:nvPr/>
        </p:nvSpPr>
        <p:spPr>
          <a:xfrm>
            <a:off x="2034196" y="2025355"/>
            <a:ext cx="184912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输入系统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9D9FBC-459F-4AEC-9E49-324ADF9476AB}"/>
              </a:ext>
            </a:extLst>
          </p:cNvPr>
          <p:cNvSpPr txBox="1"/>
          <p:nvPr/>
        </p:nvSpPr>
        <p:spPr>
          <a:xfrm>
            <a:off x="7770204" y="1953701"/>
            <a:ext cx="184912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输出系统</a:t>
            </a:r>
          </a:p>
        </p:txBody>
      </p:sp>
      <p:sp>
        <p:nvSpPr>
          <p:cNvPr id="12" name="圆柱形 11">
            <a:extLst>
              <a:ext uri="{FF2B5EF4-FFF2-40B4-BE49-F238E27FC236}">
                <a16:creationId xmlns:a16="http://schemas.microsoft.com/office/drawing/2014/main" id="{B777009F-FB51-4B3D-8174-2FB0FE7EF730}"/>
              </a:ext>
            </a:extLst>
          </p:cNvPr>
          <p:cNvSpPr/>
          <p:nvPr/>
        </p:nvSpPr>
        <p:spPr>
          <a:xfrm>
            <a:off x="5227266" y="3008820"/>
            <a:ext cx="1198988" cy="1115498"/>
          </a:xfrm>
          <a:prstGeom prst="can">
            <a:avLst/>
          </a:prstGeom>
          <a:solidFill>
            <a:srgbClr val="00B0F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F643CCFB-BE3D-4CF0-B134-AF61A614AC8B}"/>
              </a:ext>
            </a:extLst>
          </p:cNvPr>
          <p:cNvSpPr/>
          <p:nvPr/>
        </p:nvSpPr>
        <p:spPr>
          <a:xfrm>
            <a:off x="4785360" y="1386016"/>
            <a:ext cx="1979004" cy="1325933"/>
          </a:xfrm>
          <a:prstGeom prst="flowChartDecision">
            <a:avLst/>
          </a:prstGeom>
          <a:solidFill>
            <a:srgbClr val="FFC0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2AF76F-859A-4EC4-BDCC-D007A605E5D7}"/>
              </a:ext>
            </a:extLst>
          </p:cNvPr>
          <p:cNvSpPr txBox="1"/>
          <p:nvPr/>
        </p:nvSpPr>
        <p:spPr>
          <a:xfrm>
            <a:off x="5227266" y="3398412"/>
            <a:ext cx="11176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状态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C6C0E0-29B9-41C5-AF70-8C357D732260}"/>
              </a:ext>
            </a:extLst>
          </p:cNvPr>
          <p:cNvSpPr txBox="1"/>
          <p:nvPr/>
        </p:nvSpPr>
        <p:spPr>
          <a:xfrm>
            <a:off x="4943946" y="1748351"/>
            <a:ext cx="163476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010AC2-51D7-4AB3-B7FB-8D4820801FB8}"/>
              </a:ext>
            </a:extLst>
          </p:cNvPr>
          <p:cNvSpPr txBox="1"/>
          <p:nvPr/>
        </p:nvSpPr>
        <p:spPr>
          <a:xfrm>
            <a:off x="4964266" y="769771"/>
            <a:ext cx="163476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图灵机</a:t>
            </a:r>
          </a:p>
        </p:txBody>
      </p:sp>
    </p:spTree>
    <p:extLst>
      <p:ext uri="{BB962C8B-B14F-4D97-AF65-F5344CB8AC3E}">
        <p14:creationId xmlns:p14="http://schemas.microsoft.com/office/powerpoint/2010/main" val="186992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“人 达芬奇”的图片搜索结果">
            <a:extLst>
              <a:ext uri="{FF2B5EF4-FFF2-40B4-BE49-F238E27FC236}">
                <a16:creationId xmlns:a16="http://schemas.microsoft.com/office/drawing/2014/main" id="{00BC6FC6-FA66-40DD-A665-A46D8276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47" y="1341120"/>
            <a:ext cx="4203506" cy="4941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D1C7BA-31AF-4C7A-B45E-D9D62E98772F}"/>
              </a:ext>
            </a:extLst>
          </p:cNvPr>
          <p:cNvSpPr txBox="1"/>
          <p:nvPr/>
        </p:nvSpPr>
        <p:spPr>
          <a:xfrm>
            <a:off x="2326640" y="492952"/>
            <a:ext cx="753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人也是一个图灵机</a:t>
            </a:r>
          </a:p>
        </p:txBody>
      </p:sp>
    </p:spTree>
    <p:extLst>
      <p:ext uri="{BB962C8B-B14F-4D97-AF65-F5344CB8AC3E}">
        <p14:creationId xmlns:p14="http://schemas.microsoft.com/office/powerpoint/2010/main" val="141810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人类”的图片搜索结果">
            <a:extLst>
              <a:ext uri="{FF2B5EF4-FFF2-40B4-BE49-F238E27FC236}">
                <a16:creationId xmlns:a16="http://schemas.microsoft.com/office/drawing/2014/main" id="{4178775F-43E2-45B5-92EE-3C4DC2ED5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47"/>
          <a:stretch/>
        </p:blipFill>
        <p:spPr bwMode="auto">
          <a:xfrm>
            <a:off x="10097135" y="1511935"/>
            <a:ext cx="136334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g.mp.sohu.com/upload/20170703/d36c392ce5bf4884abf3912e60e9b3a2_th.png">
            <a:extLst>
              <a:ext uri="{FF2B5EF4-FFF2-40B4-BE49-F238E27FC236}">
                <a16:creationId xmlns:a16="http://schemas.microsoft.com/office/drawing/2014/main" id="{B2729DA2-8BA5-4831-86FF-3F4718AF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5" y="2365534"/>
            <a:ext cx="3002829" cy="17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计算机”的图片搜索结果">
            <a:extLst>
              <a:ext uri="{FF2B5EF4-FFF2-40B4-BE49-F238E27FC236}">
                <a16:creationId xmlns:a16="http://schemas.microsoft.com/office/drawing/2014/main" id="{1A21E030-A7D4-44CC-9E6D-633A0400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94" y="1424940"/>
            <a:ext cx="3553701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号 1">
            <a:extLst>
              <a:ext uri="{FF2B5EF4-FFF2-40B4-BE49-F238E27FC236}">
                <a16:creationId xmlns:a16="http://schemas.microsoft.com/office/drawing/2014/main" id="{B0411C50-30D1-46E9-86A4-328E508D96FA}"/>
              </a:ext>
            </a:extLst>
          </p:cNvPr>
          <p:cNvSpPr/>
          <p:nvPr/>
        </p:nvSpPr>
        <p:spPr>
          <a:xfrm>
            <a:off x="3810537" y="2773680"/>
            <a:ext cx="1422400" cy="924560"/>
          </a:xfrm>
          <a:prstGeom prst="mathEqual">
            <a:avLst>
              <a:gd name="adj1" fmla="val 11432"/>
              <a:gd name="adj2" fmla="val 38134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6" name="等号 5">
            <a:extLst>
              <a:ext uri="{FF2B5EF4-FFF2-40B4-BE49-F238E27FC236}">
                <a16:creationId xmlns:a16="http://schemas.microsoft.com/office/drawing/2014/main" id="{281F7D0E-0DAC-4FFF-BEFD-50856A3DACEE}"/>
              </a:ext>
            </a:extLst>
          </p:cNvPr>
          <p:cNvSpPr/>
          <p:nvPr/>
        </p:nvSpPr>
        <p:spPr>
          <a:xfrm>
            <a:off x="8402857" y="2773680"/>
            <a:ext cx="1422400" cy="924560"/>
          </a:xfrm>
          <a:prstGeom prst="mathEqual">
            <a:avLst>
              <a:gd name="adj1" fmla="val 11432"/>
              <a:gd name="adj2" fmla="val 38134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AFC758-8CEC-4ACF-85DC-25994F376DAC}"/>
              </a:ext>
            </a:extLst>
          </p:cNvPr>
          <p:cNvSpPr txBox="1"/>
          <p:nvPr/>
        </p:nvSpPr>
        <p:spPr>
          <a:xfrm>
            <a:off x="2326640" y="492952"/>
            <a:ext cx="753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人和图灵机和电脑是等价的</a:t>
            </a:r>
          </a:p>
        </p:txBody>
      </p:sp>
    </p:spTree>
    <p:extLst>
      <p:ext uri="{BB962C8B-B14F-4D97-AF65-F5344CB8AC3E}">
        <p14:creationId xmlns:p14="http://schemas.microsoft.com/office/powerpoint/2010/main" val="94309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5AA4-52B5-2742-8A21-C2693E080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A46D3-45D1-6F41-A21C-74CAE6FD8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28C521-6268-AC49-B8A9-4B2A98CD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E0C152-C7BF-4387-9F23-B226B6E1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675" y="1201241"/>
            <a:ext cx="4597083" cy="45970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6C3CA1-DF54-42C3-A67A-34A6A9117F1C}"/>
              </a:ext>
            </a:extLst>
          </p:cNvPr>
          <p:cNvSpPr/>
          <p:nvPr/>
        </p:nvSpPr>
        <p:spPr>
          <a:xfrm>
            <a:off x="3309728" y="431800"/>
            <a:ext cx="52629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生命游戏：兰顿蚂蚁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7E29D3-06AF-4C14-86EB-A9E684C9573F}"/>
              </a:ext>
            </a:extLst>
          </p:cNvPr>
          <p:cNvSpPr/>
          <p:nvPr/>
        </p:nvSpPr>
        <p:spPr>
          <a:xfrm>
            <a:off x="2079516" y="5921434"/>
            <a:ext cx="803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规则：遇黑向左，遇白向右，走过反色</a:t>
            </a:r>
          </a:p>
        </p:txBody>
      </p:sp>
    </p:spTree>
    <p:extLst>
      <p:ext uri="{BB962C8B-B14F-4D97-AF65-F5344CB8AC3E}">
        <p14:creationId xmlns:p14="http://schemas.microsoft.com/office/powerpoint/2010/main" val="263168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narrow-gate.github.io/images/2.png">
            <a:extLst>
              <a:ext uri="{FF2B5EF4-FFF2-40B4-BE49-F238E27FC236}">
                <a16:creationId xmlns:a16="http://schemas.microsoft.com/office/drawing/2014/main" id="{1496B87F-53E1-4C5B-83A9-DD469A34A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91" y="1479685"/>
            <a:ext cx="5728018" cy="34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4711E5-691B-4C12-B8BC-F2036283552F}"/>
              </a:ext>
            </a:extLst>
          </p:cNvPr>
          <p:cNvSpPr/>
          <p:nvPr/>
        </p:nvSpPr>
        <p:spPr>
          <a:xfrm>
            <a:off x="3309728" y="431800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生命游戏：元胞自动机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BF86AD-01C5-4F3A-BC9A-4D396DECB745}"/>
              </a:ext>
            </a:extLst>
          </p:cNvPr>
          <p:cNvSpPr/>
          <p:nvPr/>
        </p:nvSpPr>
        <p:spPr>
          <a:xfrm>
            <a:off x="1347996" y="5164390"/>
            <a:ext cx="995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规则：周边有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2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或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3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个像素则存活或出生，否则死</a:t>
            </a:r>
          </a:p>
        </p:txBody>
      </p:sp>
    </p:spTree>
    <p:extLst>
      <p:ext uri="{BB962C8B-B14F-4D97-AF65-F5344CB8AC3E}">
        <p14:creationId xmlns:p14="http://schemas.microsoft.com/office/powerpoint/2010/main" val="253513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E163C1-C23E-40EB-9A0B-0DAB7016F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15" y="1504315"/>
            <a:ext cx="3849370" cy="38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154C53-73A9-4594-8D00-D2B5639B6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68" y="1400968"/>
            <a:ext cx="4056063" cy="40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9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F7749-9D5B-4EDB-84CA-9FA7A5CA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07" y="1551965"/>
            <a:ext cx="5213985" cy="37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0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0EC601-4963-4FA2-912F-29C038B14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316" y="1653540"/>
            <a:ext cx="7009368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tatic.36kr.com/wp-content/uploads/2011/04/rule250icon.gif">
            <a:extLst>
              <a:ext uri="{FF2B5EF4-FFF2-40B4-BE49-F238E27FC236}">
                <a16:creationId xmlns:a16="http://schemas.microsoft.com/office/drawing/2014/main" id="{1A287BDB-F7E5-418F-A571-3B292555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39" y="1291495"/>
            <a:ext cx="7908331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08B43C-1543-490E-AAB2-470B4A1B3515}"/>
              </a:ext>
            </a:extLst>
          </p:cNvPr>
          <p:cNvSpPr/>
          <p:nvPr/>
        </p:nvSpPr>
        <p:spPr>
          <a:xfrm>
            <a:off x="1921840" y="574824"/>
            <a:ext cx="8707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1992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Wolfram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重新开始研究细胞自动机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8E30C-8245-4062-8E1D-453045EB2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42" y="2434496"/>
            <a:ext cx="7908328" cy="41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10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35D3EE-BC50-4C00-A4CD-ED54DDF92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48" y="1300477"/>
            <a:ext cx="7575303" cy="512768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A5DAC16-C6ED-4F75-85A4-3B95A4AA2EBB}"/>
              </a:ext>
            </a:extLst>
          </p:cNvPr>
          <p:cNvCxnSpPr/>
          <p:nvPr/>
        </p:nvCxnSpPr>
        <p:spPr>
          <a:xfrm>
            <a:off x="2540000" y="2753360"/>
            <a:ext cx="0" cy="3373120"/>
          </a:xfrm>
          <a:prstGeom prst="straightConnector1">
            <a:avLst/>
          </a:prstGeom>
          <a:ln w="57150">
            <a:solidFill>
              <a:srgbClr val="3A2D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7AC417D-AE16-5C4C-AFAB-503990329009}"/>
              </a:ext>
            </a:extLst>
          </p:cNvPr>
          <p:cNvSpPr/>
          <p:nvPr/>
        </p:nvSpPr>
        <p:spPr>
          <a:xfrm>
            <a:off x="1921840" y="592409"/>
            <a:ext cx="8707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1992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Wolfram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重新开始研究细胞自动机</a:t>
            </a:r>
          </a:p>
        </p:txBody>
      </p:sp>
    </p:spTree>
    <p:extLst>
      <p:ext uri="{BB962C8B-B14F-4D97-AF65-F5344CB8AC3E}">
        <p14:creationId xmlns:p14="http://schemas.microsoft.com/office/powerpoint/2010/main" val="232053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le30Big.jpg">
            <a:extLst>
              <a:ext uri="{FF2B5EF4-FFF2-40B4-BE49-F238E27FC236}">
                <a16:creationId xmlns:a16="http://schemas.microsoft.com/office/drawing/2014/main" id="{CB98B272-567C-4C5B-864F-EAA481F13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9" y="806926"/>
            <a:ext cx="10467401" cy="52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le30Big.jpg">
            <a:extLst>
              <a:ext uri="{FF2B5EF4-FFF2-40B4-BE49-F238E27FC236}">
                <a16:creationId xmlns:a16="http://schemas.microsoft.com/office/drawing/2014/main" id="{CC61E78D-2601-467F-AFD2-098B35E8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941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5AA4-52B5-2742-8A21-C2693E080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A46D3-45D1-6F41-A21C-74CAE6FD8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4EAC2C-2170-9347-A960-4DC18B2D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06284E-BF9D-41A0-9823-25A5EB75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86" y="330200"/>
            <a:ext cx="5063028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43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“A New Kind of Science”的图片搜索结果">
            <a:extLst>
              <a:ext uri="{FF2B5EF4-FFF2-40B4-BE49-F238E27FC236}">
                <a16:creationId xmlns:a16="http://schemas.microsoft.com/office/drawing/2014/main" id="{576B8DF7-2108-4BF7-97B7-0CE8131DF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65" y="281879"/>
            <a:ext cx="7519670" cy="62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87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320107-5AD0-425E-9E55-C86B49CE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1364" y="1518529"/>
            <a:ext cx="5044440" cy="504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EBA702-881D-492E-9137-015D89D9142B}"/>
              </a:ext>
            </a:extLst>
          </p:cNvPr>
          <p:cNvSpPr/>
          <p:nvPr/>
        </p:nvSpPr>
        <p:spPr>
          <a:xfrm>
            <a:off x="2207707" y="634597"/>
            <a:ext cx="8273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这一件事研究了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10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年，形成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1200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页的书</a:t>
            </a:r>
          </a:p>
        </p:txBody>
      </p:sp>
    </p:spTree>
    <p:extLst>
      <p:ext uri="{BB962C8B-B14F-4D97-AF65-F5344CB8AC3E}">
        <p14:creationId xmlns:p14="http://schemas.microsoft.com/office/powerpoint/2010/main" val="2780844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C92F510-6781-49BD-BE60-5A19CA06C0B1}"/>
              </a:ext>
            </a:extLst>
          </p:cNvPr>
          <p:cNvSpPr/>
          <p:nvPr/>
        </p:nvSpPr>
        <p:spPr>
          <a:xfrm>
            <a:off x="4546101" y="51072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扎克伯格的桌面</a:t>
            </a:r>
          </a:p>
        </p:txBody>
      </p:sp>
      <p:pic>
        <p:nvPicPr>
          <p:cNvPr id="1028" name="Picture 4" descr="从Zuckerberg的桌子说开去">
            <a:extLst>
              <a:ext uri="{FF2B5EF4-FFF2-40B4-BE49-F238E27FC236}">
                <a16:creationId xmlns:a16="http://schemas.microsoft.com/office/drawing/2014/main" id="{A7555131-C2E4-4AED-8477-4DF93FBC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1279501"/>
            <a:ext cx="6823711" cy="5117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DA920C8-C9DD-47B7-BBAF-1FC9396B2FF1}"/>
              </a:ext>
            </a:extLst>
          </p:cNvPr>
          <p:cNvCxnSpPr/>
          <p:nvPr/>
        </p:nvCxnSpPr>
        <p:spPr>
          <a:xfrm>
            <a:off x="4338320" y="2082800"/>
            <a:ext cx="28244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2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7D30097-5AD8-4C07-96EB-3E905AD7C8B2}"/>
              </a:ext>
            </a:extLst>
          </p:cNvPr>
          <p:cNvSpPr/>
          <p:nvPr/>
        </p:nvSpPr>
        <p:spPr>
          <a:xfrm>
            <a:off x="3044524" y="869334"/>
            <a:ext cx="646843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Wolfram: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宇宙的本质是计算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66062B-D11E-4D11-BA35-99E9AD9F4701}"/>
              </a:ext>
            </a:extLst>
          </p:cNvPr>
          <p:cNvSpPr/>
          <p:nvPr/>
        </p:nvSpPr>
        <p:spPr>
          <a:xfrm>
            <a:off x="4541729" y="2808326"/>
            <a:ext cx="3474028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宇宙就是一个计算机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0152D6-0394-4B8F-A63E-BE90F1FCABEF}"/>
              </a:ext>
            </a:extLst>
          </p:cNvPr>
          <p:cNvSpPr/>
          <p:nvPr/>
        </p:nvSpPr>
        <p:spPr>
          <a:xfrm>
            <a:off x="1252367" y="3777822"/>
            <a:ext cx="10052752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网上的测试：如果你老公出轨了，多少钱可以平息你的愤怒？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-apple-system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10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万、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100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万、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1000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万、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1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-apple-system"/>
                <a:ea typeface="Source Han Sans CN Normal" panose="020B0400000000000000" pitchFamily="34" charset="-128"/>
                <a:cs typeface="+mn-cs"/>
              </a:rPr>
              <a:t>个亿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-apple-system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36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A03B50-7A81-4D50-96D0-F2FE9CD12D07}"/>
              </a:ext>
            </a:extLst>
          </p:cNvPr>
          <p:cNvSpPr txBox="1"/>
          <p:nvPr/>
        </p:nvSpPr>
        <p:spPr>
          <a:xfrm>
            <a:off x="797560" y="2636224"/>
            <a:ext cx="279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为什么宝宝喜欢过家家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78F15-75D2-4528-86CE-3E217EF58E94}"/>
              </a:ext>
            </a:extLst>
          </p:cNvPr>
          <p:cNvSpPr txBox="1"/>
          <p:nvPr/>
        </p:nvSpPr>
        <p:spPr>
          <a:xfrm>
            <a:off x="4251033" y="2636224"/>
            <a:ext cx="3507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设计一个真正智能的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AI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机器人需要哪几个模块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51D6D8-7898-472D-ADBB-2E53F7AA6B36}"/>
              </a:ext>
            </a:extLst>
          </p:cNvPr>
          <p:cNvSpPr txBox="1"/>
          <p:nvPr/>
        </p:nvSpPr>
        <p:spPr>
          <a:xfrm>
            <a:off x="8412480" y="2636224"/>
            <a:ext cx="3212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产品经理是怎样工作的？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DF87F-EA4D-4E08-BC6C-43C929B300A9}"/>
              </a:ext>
            </a:extLst>
          </p:cNvPr>
          <p:cNvSpPr txBox="1"/>
          <p:nvPr/>
        </p:nvSpPr>
        <p:spPr>
          <a:xfrm>
            <a:off x="2576028" y="4805582"/>
            <a:ext cx="685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这三个问题是等价的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9DB3BC-5B9F-47E3-B4CD-3D44878CBC2D}"/>
              </a:ext>
            </a:extLst>
          </p:cNvPr>
          <p:cNvSpPr/>
          <p:nvPr/>
        </p:nvSpPr>
        <p:spPr>
          <a:xfrm>
            <a:off x="1642258" y="420233"/>
            <a:ext cx="19543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？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F37795-3A8F-4F63-9FE2-43AFCB14BE92}"/>
              </a:ext>
            </a:extLst>
          </p:cNvPr>
          <p:cNvSpPr/>
          <p:nvPr/>
        </p:nvSpPr>
        <p:spPr>
          <a:xfrm>
            <a:off x="5442098" y="420233"/>
            <a:ext cx="19543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？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325A22-DF2F-4CD2-8499-5B47B358D22D}"/>
              </a:ext>
            </a:extLst>
          </p:cNvPr>
          <p:cNvSpPr/>
          <p:nvPr/>
        </p:nvSpPr>
        <p:spPr>
          <a:xfrm>
            <a:off x="9241938" y="385426"/>
            <a:ext cx="19543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？</a:t>
            </a:r>
            <a:endParaRPr kumimoji="0" lang="zh-CN" altLang="en-US" sz="115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Heavy" panose="020B0500000000000000" pitchFamily="34" charset="-128"/>
              <a:ea typeface="Source Han Sans CN Heavy" panose="020B05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46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8C579E1-7D4F-4132-8782-7A0F519C7CDF}"/>
              </a:ext>
            </a:extLst>
          </p:cNvPr>
          <p:cNvSpPr txBox="1"/>
          <p:nvPr/>
        </p:nvSpPr>
        <p:spPr>
          <a:xfrm>
            <a:off x="3238500" y="561805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为什么宝宝都喜欢过家家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pic>
        <p:nvPicPr>
          <p:cNvPr id="1026" name="Picture 2" descr="âè¿å®¶å®¶âçå¾çæç´¢ç»æ">
            <a:extLst>
              <a:ext uri="{FF2B5EF4-FFF2-40B4-BE49-F238E27FC236}">
                <a16:creationId xmlns:a16="http://schemas.microsoft.com/office/drawing/2014/main" id="{35C8DF6E-1995-4B34-B6B0-FCEF6DFA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90" y="1456054"/>
            <a:ext cx="6840220" cy="4591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E07471-4FFE-4827-9571-DFF58E6FAE57}"/>
              </a:ext>
            </a:extLst>
          </p:cNvPr>
          <p:cNvSpPr txBox="1"/>
          <p:nvPr/>
        </p:nvSpPr>
        <p:spPr>
          <a:xfrm>
            <a:off x="2203450" y="6211669"/>
            <a:ext cx="77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学习？模仿？真正发生了什么？</a:t>
            </a:r>
          </a:p>
        </p:txBody>
      </p:sp>
    </p:spTree>
    <p:extLst>
      <p:ext uri="{BB962C8B-B14F-4D97-AF65-F5344CB8AC3E}">
        <p14:creationId xmlns:p14="http://schemas.microsoft.com/office/powerpoint/2010/main" val="64665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1E812AC-3412-4516-8817-3293A44E4651}"/>
              </a:ext>
            </a:extLst>
          </p:cNvPr>
          <p:cNvSpPr/>
          <p:nvPr/>
        </p:nvSpPr>
        <p:spPr>
          <a:xfrm rot="21399523">
            <a:off x="950832" y="3420093"/>
            <a:ext cx="9532321" cy="2344997"/>
          </a:xfrm>
          <a:custGeom>
            <a:avLst/>
            <a:gdLst>
              <a:gd name="connsiteX0" fmla="*/ 0 w 6979920"/>
              <a:gd name="connsiteY0" fmla="*/ 1391951 h 1717094"/>
              <a:gd name="connsiteX1" fmla="*/ 314960 w 6979920"/>
              <a:gd name="connsiteY1" fmla="*/ 1381791 h 1717094"/>
              <a:gd name="connsiteX2" fmla="*/ 396240 w 6979920"/>
              <a:gd name="connsiteY2" fmla="*/ 1361471 h 1717094"/>
              <a:gd name="connsiteX3" fmla="*/ 558800 w 6979920"/>
              <a:gd name="connsiteY3" fmla="*/ 1330991 h 1717094"/>
              <a:gd name="connsiteX4" fmla="*/ 680720 w 6979920"/>
              <a:gd name="connsiteY4" fmla="*/ 1259871 h 1717094"/>
              <a:gd name="connsiteX5" fmla="*/ 772160 w 6979920"/>
              <a:gd name="connsiteY5" fmla="*/ 1219231 h 1717094"/>
              <a:gd name="connsiteX6" fmla="*/ 843280 w 6979920"/>
              <a:gd name="connsiteY6" fmla="*/ 1148111 h 1717094"/>
              <a:gd name="connsiteX7" fmla="*/ 914400 w 6979920"/>
              <a:gd name="connsiteY7" fmla="*/ 1087151 h 1717094"/>
              <a:gd name="connsiteX8" fmla="*/ 955040 w 6979920"/>
              <a:gd name="connsiteY8" fmla="*/ 1056671 h 1717094"/>
              <a:gd name="connsiteX9" fmla="*/ 1016000 w 6979920"/>
              <a:gd name="connsiteY9" fmla="*/ 995711 h 1717094"/>
              <a:gd name="connsiteX10" fmla="*/ 1087120 w 6979920"/>
              <a:gd name="connsiteY10" fmla="*/ 944911 h 1717094"/>
              <a:gd name="connsiteX11" fmla="*/ 1148080 w 6979920"/>
              <a:gd name="connsiteY11" fmla="*/ 904271 h 1717094"/>
              <a:gd name="connsiteX12" fmla="*/ 1219200 w 6979920"/>
              <a:gd name="connsiteY12" fmla="*/ 833151 h 1717094"/>
              <a:gd name="connsiteX13" fmla="*/ 1249680 w 6979920"/>
              <a:gd name="connsiteY13" fmla="*/ 792511 h 1717094"/>
              <a:gd name="connsiteX14" fmla="*/ 1330960 w 6979920"/>
              <a:gd name="connsiteY14" fmla="*/ 731551 h 1717094"/>
              <a:gd name="connsiteX15" fmla="*/ 1402080 w 6979920"/>
              <a:gd name="connsiteY15" fmla="*/ 660431 h 1717094"/>
              <a:gd name="connsiteX16" fmla="*/ 1432560 w 6979920"/>
              <a:gd name="connsiteY16" fmla="*/ 629951 h 1717094"/>
              <a:gd name="connsiteX17" fmla="*/ 1473200 w 6979920"/>
              <a:gd name="connsiteY17" fmla="*/ 609631 h 1717094"/>
              <a:gd name="connsiteX18" fmla="*/ 1554480 w 6979920"/>
              <a:gd name="connsiteY18" fmla="*/ 528351 h 1717094"/>
              <a:gd name="connsiteX19" fmla="*/ 1605280 w 6979920"/>
              <a:gd name="connsiteY19" fmla="*/ 477551 h 1717094"/>
              <a:gd name="connsiteX20" fmla="*/ 1645920 w 6979920"/>
              <a:gd name="connsiteY20" fmla="*/ 457231 h 1717094"/>
              <a:gd name="connsiteX21" fmla="*/ 1747520 w 6979920"/>
              <a:gd name="connsiteY21" fmla="*/ 345471 h 1717094"/>
              <a:gd name="connsiteX22" fmla="*/ 1808480 w 6979920"/>
              <a:gd name="connsiteY22" fmla="*/ 274351 h 1717094"/>
              <a:gd name="connsiteX23" fmla="*/ 1838960 w 6979920"/>
              <a:gd name="connsiteY23" fmla="*/ 264191 h 1717094"/>
              <a:gd name="connsiteX24" fmla="*/ 1920240 w 6979920"/>
              <a:gd name="connsiteY24" fmla="*/ 193071 h 1717094"/>
              <a:gd name="connsiteX25" fmla="*/ 1960880 w 6979920"/>
              <a:gd name="connsiteY25" fmla="*/ 162591 h 1717094"/>
              <a:gd name="connsiteX26" fmla="*/ 2021840 w 6979920"/>
              <a:gd name="connsiteY26" fmla="*/ 121951 h 1717094"/>
              <a:gd name="connsiteX27" fmla="*/ 2052320 w 6979920"/>
              <a:gd name="connsiteY27" fmla="*/ 91471 h 1717094"/>
              <a:gd name="connsiteX28" fmla="*/ 2092960 w 6979920"/>
              <a:gd name="connsiteY28" fmla="*/ 81311 h 1717094"/>
              <a:gd name="connsiteX29" fmla="*/ 2133600 w 6979920"/>
              <a:gd name="connsiteY29" fmla="*/ 60991 h 1717094"/>
              <a:gd name="connsiteX30" fmla="*/ 2164080 w 6979920"/>
              <a:gd name="connsiteY30" fmla="*/ 40671 h 1717094"/>
              <a:gd name="connsiteX31" fmla="*/ 2225040 w 6979920"/>
              <a:gd name="connsiteY31" fmla="*/ 30511 h 1717094"/>
              <a:gd name="connsiteX32" fmla="*/ 2275840 w 6979920"/>
              <a:gd name="connsiteY32" fmla="*/ 10191 h 1717094"/>
              <a:gd name="connsiteX33" fmla="*/ 2712720 w 6979920"/>
              <a:gd name="connsiteY33" fmla="*/ 10191 h 1717094"/>
              <a:gd name="connsiteX34" fmla="*/ 2763520 w 6979920"/>
              <a:gd name="connsiteY34" fmla="*/ 20351 h 1717094"/>
              <a:gd name="connsiteX35" fmla="*/ 2824480 w 6979920"/>
              <a:gd name="connsiteY35" fmla="*/ 30511 h 1717094"/>
              <a:gd name="connsiteX36" fmla="*/ 2854960 w 6979920"/>
              <a:gd name="connsiteY36" fmla="*/ 40671 h 1717094"/>
              <a:gd name="connsiteX37" fmla="*/ 2976880 w 6979920"/>
              <a:gd name="connsiteY37" fmla="*/ 91471 h 1717094"/>
              <a:gd name="connsiteX38" fmla="*/ 3007360 w 6979920"/>
              <a:gd name="connsiteY38" fmla="*/ 101631 h 1717094"/>
              <a:gd name="connsiteX39" fmla="*/ 3058160 w 6979920"/>
              <a:gd name="connsiteY39" fmla="*/ 111791 h 1717094"/>
              <a:gd name="connsiteX40" fmla="*/ 3098800 w 6979920"/>
              <a:gd name="connsiteY40" fmla="*/ 121951 h 1717094"/>
              <a:gd name="connsiteX41" fmla="*/ 3129280 w 6979920"/>
              <a:gd name="connsiteY41" fmla="*/ 142271 h 1717094"/>
              <a:gd name="connsiteX42" fmla="*/ 3169920 w 6979920"/>
              <a:gd name="connsiteY42" fmla="*/ 162591 h 1717094"/>
              <a:gd name="connsiteX43" fmla="*/ 3241040 w 6979920"/>
              <a:gd name="connsiteY43" fmla="*/ 213391 h 1717094"/>
              <a:gd name="connsiteX44" fmla="*/ 3261360 w 6979920"/>
              <a:gd name="connsiteY44" fmla="*/ 243871 h 1717094"/>
              <a:gd name="connsiteX45" fmla="*/ 3302000 w 6979920"/>
              <a:gd name="connsiteY45" fmla="*/ 274351 h 1717094"/>
              <a:gd name="connsiteX46" fmla="*/ 3322320 w 6979920"/>
              <a:gd name="connsiteY46" fmla="*/ 304831 h 1717094"/>
              <a:gd name="connsiteX47" fmla="*/ 3362960 w 6979920"/>
              <a:gd name="connsiteY47" fmla="*/ 345471 h 1717094"/>
              <a:gd name="connsiteX48" fmla="*/ 3393440 w 6979920"/>
              <a:gd name="connsiteY48" fmla="*/ 386111 h 1717094"/>
              <a:gd name="connsiteX49" fmla="*/ 3413760 w 6979920"/>
              <a:gd name="connsiteY49" fmla="*/ 416591 h 1717094"/>
              <a:gd name="connsiteX50" fmla="*/ 3454400 w 6979920"/>
              <a:gd name="connsiteY50" fmla="*/ 457231 h 1717094"/>
              <a:gd name="connsiteX51" fmla="*/ 3484880 w 6979920"/>
              <a:gd name="connsiteY51" fmla="*/ 518191 h 1717094"/>
              <a:gd name="connsiteX52" fmla="*/ 3495040 w 6979920"/>
              <a:gd name="connsiteY52" fmla="*/ 548671 h 1717094"/>
              <a:gd name="connsiteX53" fmla="*/ 3515360 w 6979920"/>
              <a:gd name="connsiteY53" fmla="*/ 599471 h 1717094"/>
              <a:gd name="connsiteX54" fmla="*/ 3535680 w 6979920"/>
              <a:gd name="connsiteY54" fmla="*/ 629951 h 1717094"/>
              <a:gd name="connsiteX55" fmla="*/ 3616960 w 6979920"/>
              <a:gd name="connsiteY55" fmla="*/ 751871 h 1717094"/>
              <a:gd name="connsiteX56" fmla="*/ 3677920 w 6979920"/>
              <a:gd name="connsiteY56" fmla="*/ 843311 h 1717094"/>
              <a:gd name="connsiteX57" fmla="*/ 3708400 w 6979920"/>
              <a:gd name="connsiteY57" fmla="*/ 924591 h 1717094"/>
              <a:gd name="connsiteX58" fmla="*/ 3728720 w 6979920"/>
              <a:gd name="connsiteY58" fmla="*/ 965231 h 1717094"/>
              <a:gd name="connsiteX59" fmla="*/ 3820160 w 6979920"/>
              <a:gd name="connsiteY59" fmla="*/ 1036351 h 1717094"/>
              <a:gd name="connsiteX60" fmla="*/ 3860800 w 6979920"/>
              <a:gd name="connsiteY60" fmla="*/ 1066831 h 1717094"/>
              <a:gd name="connsiteX61" fmla="*/ 3911600 w 6979920"/>
              <a:gd name="connsiteY61" fmla="*/ 1137951 h 1717094"/>
              <a:gd name="connsiteX62" fmla="*/ 3931920 w 6979920"/>
              <a:gd name="connsiteY62" fmla="*/ 1168431 h 1717094"/>
              <a:gd name="connsiteX63" fmla="*/ 4003040 w 6979920"/>
              <a:gd name="connsiteY63" fmla="*/ 1209071 h 1717094"/>
              <a:gd name="connsiteX64" fmla="*/ 4033520 w 6979920"/>
              <a:gd name="connsiteY64" fmla="*/ 1219231 h 1717094"/>
              <a:gd name="connsiteX65" fmla="*/ 4064000 w 6979920"/>
              <a:gd name="connsiteY65" fmla="*/ 1239551 h 1717094"/>
              <a:gd name="connsiteX66" fmla="*/ 4145280 w 6979920"/>
              <a:gd name="connsiteY66" fmla="*/ 1259871 h 1717094"/>
              <a:gd name="connsiteX67" fmla="*/ 4216400 w 6979920"/>
              <a:gd name="connsiteY67" fmla="*/ 1300511 h 1717094"/>
              <a:gd name="connsiteX68" fmla="*/ 4267200 w 6979920"/>
              <a:gd name="connsiteY68" fmla="*/ 1320831 h 1717094"/>
              <a:gd name="connsiteX69" fmla="*/ 4307840 w 6979920"/>
              <a:gd name="connsiteY69" fmla="*/ 1341151 h 1717094"/>
              <a:gd name="connsiteX70" fmla="*/ 4338320 w 6979920"/>
              <a:gd name="connsiteY70" fmla="*/ 1351311 h 1717094"/>
              <a:gd name="connsiteX71" fmla="*/ 4409440 w 6979920"/>
              <a:gd name="connsiteY71" fmla="*/ 1381791 h 1717094"/>
              <a:gd name="connsiteX72" fmla="*/ 4480560 w 6979920"/>
              <a:gd name="connsiteY72" fmla="*/ 1391951 h 1717094"/>
              <a:gd name="connsiteX73" fmla="*/ 4511040 w 6979920"/>
              <a:gd name="connsiteY73" fmla="*/ 1412271 h 1717094"/>
              <a:gd name="connsiteX74" fmla="*/ 4551680 w 6979920"/>
              <a:gd name="connsiteY74" fmla="*/ 1422431 h 1717094"/>
              <a:gd name="connsiteX75" fmla="*/ 4582160 w 6979920"/>
              <a:gd name="connsiteY75" fmla="*/ 1432591 h 1717094"/>
              <a:gd name="connsiteX76" fmla="*/ 4622800 w 6979920"/>
              <a:gd name="connsiteY76" fmla="*/ 1463071 h 1717094"/>
              <a:gd name="connsiteX77" fmla="*/ 4724400 w 6979920"/>
              <a:gd name="connsiteY77" fmla="*/ 1483391 h 1717094"/>
              <a:gd name="connsiteX78" fmla="*/ 4754880 w 6979920"/>
              <a:gd name="connsiteY78" fmla="*/ 1493551 h 1717094"/>
              <a:gd name="connsiteX79" fmla="*/ 5008880 w 6979920"/>
              <a:gd name="connsiteY79" fmla="*/ 1513871 h 1717094"/>
              <a:gd name="connsiteX80" fmla="*/ 5100320 w 6979920"/>
              <a:gd name="connsiteY80" fmla="*/ 1544351 h 1717094"/>
              <a:gd name="connsiteX81" fmla="*/ 5181600 w 6979920"/>
              <a:gd name="connsiteY81" fmla="*/ 1564671 h 1717094"/>
              <a:gd name="connsiteX82" fmla="*/ 5212080 w 6979920"/>
              <a:gd name="connsiteY82" fmla="*/ 1574831 h 1717094"/>
              <a:gd name="connsiteX83" fmla="*/ 5323840 w 6979920"/>
              <a:gd name="connsiteY83" fmla="*/ 1584991 h 1717094"/>
              <a:gd name="connsiteX84" fmla="*/ 5466080 w 6979920"/>
              <a:gd name="connsiteY84" fmla="*/ 1605311 h 1717094"/>
              <a:gd name="connsiteX85" fmla="*/ 5567680 w 6979920"/>
              <a:gd name="connsiteY85" fmla="*/ 1615471 h 1717094"/>
              <a:gd name="connsiteX86" fmla="*/ 5699760 w 6979920"/>
              <a:gd name="connsiteY86" fmla="*/ 1635791 h 1717094"/>
              <a:gd name="connsiteX87" fmla="*/ 5811520 w 6979920"/>
              <a:gd name="connsiteY87" fmla="*/ 1656111 h 1717094"/>
              <a:gd name="connsiteX88" fmla="*/ 6177280 w 6979920"/>
              <a:gd name="connsiteY88" fmla="*/ 1676431 h 1717094"/>
              <a:gd name="connsiteX89" fmla="*/ 6583680 w 6979920"/>
              <a:gd name="connsiteY89" fmla="*/ 1706911 h 1717094"/>
              <a:gd name="connsiteX90" fmla="*/ 6979920 w 6979920"/>
              <a:gd name="connsiteY90" fmla="*/ 1717071 h 171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979920" h="1717094">
                <a:moveTo>
                  <a:pt x="0" y="1391951"/>
                </a:moveTo>
                <a:cubicBezTo>
                  <a:pt x="104987" y="1388564"/>
                  <a:pt x="210228" y="1389847"/>
                  <a:pt x="314960" y="1381791"/>
                </a:cubicBezTo>
                <a:cubicBezTo>
                  <a:pt x="342805" y="1379649"/>
                  <a:pt x="368978" y="1367529"/>
                  <a:pt x="396240" y="1361471"/>
                </a:cubicBezTo>
                <a:cubicBezTo>
                  <a:pt x="469320" y="1345231"/>
                  <a:pt x="492832" y="1341986"/>
                  <a:pt x="558800" y="1330991"/>
                </a:cubicBezTo>
                <a:cubicBezTo>
                  <a:pt x="599440" y="1307284"/>
                  <a:pt x="636085" y="1274749"/>
                  <a:pt x="680720" y="1259871"/>
                </a:cubicBezTo>
                <a:cubicBezTo>
                  <a:pt x="718377" y="1247319"/>
                  <a:pt x="743747" y="1244803"/>
                  <a:pt x="772160" y="1219231"/>
                </a:cubicBezTo>
                <a:cubicBezTo>
                  <a:pt x="797080" y="1196803"/>
                  <a:pt x="816459" y="1168227"/>
                  <a:pt x="843280" y="1148111"/>
                </a:cubicBezTo>
                <a:cubicBezTo>
                  <a:pt x="962124" y="1058978"/>
                  <a:pt x="815341" y="1172058"/>
                  <a:pt x="914400" y="1087151"/>
                </a:cubicBezTo>
                <a:cubicBezTo>
                  <a:pt x="927257" y="1076131"/>
                  <a:pt x="942454" y="1067999"/>
                  <a:pt x="955040" y="1056671"/>
                </a:cubicBezTo>
                <a:cubicBezTo>
                  <a:pt x="976400" y="1037447"/>
                  <a:pt x="992090" y="1011651"/>
                  <a:pt x="1016000" y="995711"/>
                </a:cubicBezTo>
                <a:cubicBezTo>
                  <a:pt x="1115095" y="929648"/>
                  <a:pt x="961098" y="1033126"/>
                  <a:pt x="1087120" y="944911"/>
                </a:cubicBezTo>
                <a:cubicBezTo>
                  <a:pt x="1107127" y="930906"/>
                  <a:pt x="1130811" y="921540"/>
                  <a:pt x="1148080" y="904271"/>
                </a:cubicBezTo>
                <a:cubicBezTo>
                  <a:pt x="1171787" y="880564"/>
                  <a:pt x="1199084" y="859972"/>
                  <a:pt x="1219200" y="833151"/>
                </a:cubicBezTo>
                <a:cubicBezTo>
                  <a:pt x="1229360" y="819604"/>
                  <a:pt x="1237150" y="803902"/>
                  <a:pt x="1249680" y="792511"/>
                </a:cubicBezTo>
                <a:cubicBezTo>
                  <a:pt x="1274739" y="769730"/>
                  <a:pt x="1307013" y="755498"/>
                  <a:pt x="1330960" y="731551"/>
                </a:cubicBezTo>
                <a:lnTo>
                  <a:pt x="1402080" y="660431"/>
                </a:lnTo>
                <a:cubicBezTo>
                  <a:pt x="1412240" y="650271"/>
                  <a:pt x="1419709" y="636377"/>
                  <a:pt x="1432560" y="629951"/>
                </a:cubicBezTo>
                <a:cubicBezTo>
                  <a:pt x="1446107" y="623178"/>
                  <a:pt x="1461565" y="619327"/>
                  <a:pt x="1473200" y="609631"/>
                </a:cubicBezTo>
                <a:cubicBezTo>
                  <a:pt x="1502635" y="585102"/>
                  <a:pt x="1527387" y="555444"/>
                  <a:pt x="1554480" y="528351"/>
                </a:cubicBezTo>
                <a:cubicBezTo>
                  <a:pt x="1571413" y="511418"/>
                  <a:pt x="1583861" y="488261"/>
                  <a:pt x="1605280" y="477551"/>
                </a:cubicBezTo>
                <a:lnTo>
                  <a:pt x="1645920" y="457231"/>
                </a:lnTo>
                <a:cubicBezTo>
                  <a:pt x="1750570" y="326419"/>
                  <a:pt x="1610191" y="498059"/>
                  <a:pt x="1747520" y="345471"/>
                </a:cubicBezTo>
                <a:cubicBezTo>
                  <a:pt x="1768647" y="321996"/>
                  <a:pt x="1781277" y="292486"/>
                  <a:pt x="1808480" y="274351"/>
                </a:cubicBezTo>
                <a:cubicBezTo>
                  <a:pt x="1817391" y="268410"/>
                  <a:pt x="1828800" y="267578"/>
                  <a:pt x="1838960" y="264191"/>
                </a:cubicBezTo>
                <a:cubicBezTo>
                  <a:pt x="1941431" y="187338"/>
                  <a:pt x="1815013" y="285145"/>
                  <a:pt x="1920240" y="193071"/>
                </a:cubicBezTo>
                <a:cubicBezTo>
                  <a:pt x="1932984" y="181920"/>
                  <a:pt x="1947008" y="172302"/>
                  <a:pt x="1960880" y="162591"/>
                </a:cubicBezTo>
                <a:cubicBezTo>
                  <a:pt x="1980887" y="148586"/>
                  <a:pt x="2004571" y="139220"/>
                  <a:pt x="2021840" y="121951"/>
                </a:cubicBezTo>
                <a:cubicBezTo>
                  <a:pt x="2032000" y="111791"/>
                  <a:pt x="2039845" y="98600"/>
                  <a:pt x="2052320" y="91471"/>
                </a:cubicBezTo>
                <a:cubicBezTo>
                  <a:pt x="2064444" y="84543"/>
                  <a:pt x="2079885" y="86214"/>
                  <a:pt x="2092960" y="81311"/>
                </a:cubicBezTo>
                <a:cubicBezTo>
                  <a:pt x="2107141" y="75993"/>
                  <a:pt x="2120450" y="68505"/>
                  <a:pt x="2133600" y="60991"/>
                </a:cubicBezTo>
                <a:cubicBezTo>
                  <a:pt x="2144202" y="54933"/>
                  <a:pt x="2152496" y="44532"/>
                  <a:pt x="2164080" y="40671"/>
                </a:cubicBezTo>
                <a:cubicBezTo>
                  <a:pt x="2183623" y="34157"/>
                  <a:pt x="2204720" y="33898"/>
                  <a:pt x="2225040" y="30511"/>
                </a:cubicBezTo>
                <a:cubicBezTo>
                  <a:pt x="2241973" y="23738"/>
                  <a:pt x="2257804" y="12896"/>
                  <a:pt x="2275840" y="10191"/>
                </a:cubicBezTo>
                <a:cubicBezTo>
                  <a:pt x="2412049" y="-10240"/>
                  <a:pt x="2583986" y="5593"/>
                  <a:pt x="2712720" y="10191"/>
                </a:cubicBezTo>
                <a:lnTo>
                  <a:pt x="2763520" y="20351"/>
                </a:lnTo>
                <a:cubicBezTo>
                  <a:pt x="2783788" y="24036"/>
                  <a:pt x="2804370" y="26042"/>
                  <a:pt x="2824480" y="30511"/>
                </a:cubicBezTo>
                <a:cubicBezTo>
                  <a:pt x="2834935" y="32834"/>
                  <a:pt x="2845016" y="36694"/>
                  <a:pt x="2854960" y="40671"/>
                </a:cubicBezTo>
                <a:cubicBezTo>
                  <a:pt x="2895838" y="57022"/>
                  <a:pt x="2935113" y="77549"/>
                  <a:pt x="2976880" y="91471"/>
                </a:cubicBezTo>
                <a:cubicBezTo>
                  <a:pt x="2987040" y="94858"/>
                  <a:pt x="2996970" y="99034"/>
                  <a:pt x="3007360" y="101631"/>
                </a:cubicBezTo>
                <a:cubicBezTo>
                  <a:pt x="3024113" y="105819"/>
                  <a:pt x="3041303" y="108045"/>
                  <a:pt x="3058160" y="111791"/>
                </a:cubicBezTo>
                <a:cubicBezTo>
                  <a:pt x="3071791" y="114820"/>
                  <a:pt x="3085253" y="118564"/>
                  <a:pt x="3098800" y="121951"/>
                </a:cubicBezTo>
                <a:cubicBezTo>
                  <a:pt x="3108960" y="128724"/>
                  <a:pt x="3118678" y="136213"/>
                  <a:pt x="3129280" y="142271"/>
                </a:cubicBezTo>
                <a:cubicBezTo>
                  <a:pt x="3142430" y="149785"/>
                  <a:pt x="3156770" y="155077"/>
                  <a:pt x="3169920" y="162591"/>
                </a:cubicBezTo>
                <a:cubicBezTo>
                  <a:pt x="3183381" y="170283"/>
                  <a:pt x="3233771" y="206122"/>
                  <a:pt x="3241040" y="213391"/>
                </a:cubicBezTo>
                <a:cubicBezTo>
                  <a:pt x="3249674" y="222025"/>
                  <a:pt x="3252726" y="235237"/>
                  <a:pt x="3261360" y="243871"/>
                </a:cubicBezTo>
                <a:cubicBezTo>
                  <a:pt x="3273334" y="255845"/>
                  <a:pt x="3290026" y="262377"/>
                  <a:pt x="3302000" y="274351"/>
                </a:cubicBezTo>
                <a:cubicBezTo>
                  <a:pt x="3310634" y="282985"/>
                  <a:pt x="3314373" y="295560"/>
                  <a:pt x="3322320" y="304831"/>
                </a:cubicBezTo>
                <a:cubicBezTo>
                  <a:pt x="3334788" y="319377"/>
                  <a:pt x="3350344" y="331053"/>
                  <a:pt x="3362960" y="345471"/>
                </a:cubicBezTo>
                <a:cubicBezTo>
                  <a:pt x="3374111" y="358215"/>
                  <a:pt x="3383598" y="372332"/>
                  <a:pt x="3393440" y="386111"/>
                </a:cubicBezTo>
                <a:cubicBezTo>
                  <a:pt x="3400537" y="396047"/>
                  <a:pt x="3405813" y="407320"/>
                  <a:pt x="3413760" y="416591"/>
                </a:cubicBezTo>
                <a:cubicBezTo>
                  <a:pt x="3426228" y="431137"/>
                  <a:pt x="3440853" y="443684"/>
                  <a:pt x="3454400" y="457231"/>
                </a:cubicBezTo>
                <a:cubicBezTo>
                  <a:pt x="3479937" y="533843"/>
                  <a:pt x="3445489" y="439409"/>
                  <a:pt x="3484880" y="518191"/>
                </a:cubicBezTo>
                <a:cubicBezTo>
                  <a:pt x="3489669" y="527770"/>
                  <a:pt x="3491280" y="538643"/>
                  <a:pt x="3495040" y="548671"/>
                </a:cubicBezTo>
                <a:cubicBezTo>
                  <a:pt x="3501444" y="565748"/>
                  <a:pt x="3507204" y="583159"/>
                  <a:pt x="3515360" y="599471"/>
                </a:cubicBezTo>
                <a:cubicBezTo>
                  <a:pt x="3520821" y="610393"/>
                  <a:pt x="3529833" y="619231"/>
                  <a:pt x="3535680" y="629951"/>
                </a:cubicBezTo>
                <a:cubicBezTo>
                  <a:pt x="3594729" y="738208"/>
                  <a:pt x="3548677" y="683588"/>
                  <a:pt x="3616960" y="751871"/>
                </a:cubicBezTo>
                <a:cubicBezTo>
                  <a:pt x="3642635" y="828895"/>
                  <a:pt x="3620145" y="799980"/>
                  <a:pt x="3677920" y="843311"/>
                </a:cubicBezTo>
                <a:cubicBezTo>
                  <a:pt x="3693727" y="922348"/>
                  <a:pt x="3676201" y="868243"/>
                  <a:pt x="3708400" y="924591"/>
                </a:cubicBezTo>
                <a:cubicBezTo>
                  <a:pt x="3715914" y="937741"/>
                  <a:pt x="3718010" y="954521"/>
                  <a:pt x="3728720" y="965231"/>
                </a:cubicBezTo>
                <a:cubicBezTo>
                  <a:pt x="3756024" y="992535"/>
                  <a:pt x="3789554" y="1012808"/>
                  <a:pt x="3820160" y="1036351"/>
                </a:cubicBezTo>
                <a:cubicBezTo>
                  <a:pt x="3833582" y="1046675"/>
                  <a:pt x="3860800" y="1066831"/>
                  <a:pt x="3860800" y="1066831"/>
                </a:cubicBezTo>
                <a:cubicBezTo>
                  <a:pt x="3878627" y="1138140"/>
                  <a:pt x="3855472" y="1081823"/>
                  <a:pt x="3911600" y="1137951"/>
                </a:cubicBezTo>
                <a:cubicBezTo>
                  <a:pt x="3920234" y="1146585"/>
                  <a:pt x="3923286" y="1159797"/>
                  <a:pt x="3931920" y="1168431"/>
                </a:cubicBezTo>
                <a:cubicBezTo>
                  <a:pt x="3944675" y="1181186"/>
                  <a:pt x="3989095" y="1203095"/>
                  <a:pt x="4003040" y="1209071"/>
                </a:cubicBezTo>
                <a:cubicBezTo>
                  <a:pt x="4012884" y="1213290"/>
                  <a:pt x="4023941" y="1214442"/>
                  <a:pt x="4033520" y="1219231"/>
                </a:cubicBezTo>
                <a:cubicBezTo>
                  <a:pt x="4044442" y="1224692"/>
                  <a:pt x="4053078" y="1234090"/>
                  <a:pt x="4064000" y="1239551"/>
                </a:cubicBezTo>
                <a:cubicBezTo>
                  <a:pt x="4084828" y="1249965"/>
                  <a:pt x="4125958" y="1256007"/>
                  <a:pt x="4145280" y="1259871"/>
                </a:cubicBezTo>
                <a:cubicBezTo>
                  <a:pt x="4177969" y="1281664"/>
                  <a:pt x="4177729" y="1283324"/>
                  <a:pt x="4216400" y="1300511"/>
                </a:cubicBezTo>
                <a:cubicBezTo>
                  <a:pt x="4233066" y="1307918"/>
                  <a:pt x="4250534" y="1313424"/>
                  <a:pt x="4267200" y="1320831"/>
                </a:cubicBezTo>
                <a:cubicBezTo>
                  <a:pt x="4281040" y="1326982"/>
                  <a:pt x="4293919" y="1335185"/>
                  <a:pt x="4307840" y="1341151"/>
                </a:cubicBezTo>
                <a:cubicBezTo>
                  <a:pt x="4317684" y="1345370"/>
                  <a:pt x="4328476" y="1347092"/>
                  <a:pt x="4338320" y="1351311"/>
                </a:cubicBezTo>
                <a:cubicBezTo>
                  <a:pt x="4367234" y="1363703"/>
                  <a:pt x="4379656" y="1375834"/>
                  <a:pt x="4409440" y="1381791"/>
                </a:cubicBezTo>
                <a:cubicBezTo>
                  <a:pt x="4432922" y="1386487"/>
                  <a:pt x="4456853" y="1388564"/>
                  <a:pt x="4480560" y="1391951"/>
                </a:cubicBezTo>
                <a:cubicBezTo>
                  <a:pt x="4490720" y="1398724"/>
                  <a:pt x="4499817" y="1407461"/>
                  <a:pt x="4511040" y="1412271"/>
                </a:cubicBezTo>
                <a:cubicBezTo>
                  <a:pt x="4523875" y="1417772"/>
                  <a:pt x="4538254" y="1418595"/>
                  <a:pt x="4551680" y="1422431"/>
                </a:cubicBezTo>
                <a:cubicBezTo>
                  <a:pt x="4561978" y="1425373"/>
                  <a:pt x="4572000" y="1429204"/>
                  <a:pt x="4582160" y="1432591"/>
                </a:cubicBezTo>
                <a:cubicBezTo>
                  <a:pt x="4595707" y="1442751"/>
                  <a:pt x="4607654" y="1455498"/>
                  <a:pt x="4622800" y="1463071"/>
                </a:cubicBezTo>
                <a:cubicBezTo>
                  <a:pt x="4638994" y="1471168"/>
                  <a:pt x="4715215" y="1481350"/>
                  <a:pt x="4724400" y="1483391"/>
                </a:cubicBezTo>
                <a:cubicBezTo>
                  <a:pt x="4734855" y="1485714"/>
                  <a:pt x="4744278" y="1492036"/>
                  <a:pt x="4754880" y="1493551"/>
                </a:cubicBezTo>
                <a:cubicBezTo>
                  <a:pt x="4798271" y="1499750"/>
                  <a:pt x="4976362" y="1511548"/>
                  <a:pt x="5008880" y="1513871"/>
                </a:cubicBezTo>
                <a:cubicBezTo>
                  <a:pt x="5154466" y="1542988"/>
                  <a:pt x="4974127" y="1502287"/>
                  <a:pt x="5100320" y="1544351"/>
                </a:cubicBezTo>
                <a:cubicBezTo>
                  <a:pt x="5126814" y="1553182"/>
                  <a:pt x="5155106" y="1555840"/>
                  <a:pt x="5181600" y="1564671"/>
                </a:cubicBezTo>
                <a:cubicBezTo>
                  <a:pt x="5191760" y="1568058"/>
                  <a:pt x="5201478" y="1573316"/>
                  <a:pt x="5212080" y="1574831"/>
                </a:cubicBezTo>
                <a:cubicBezTo>
                  <a:pt x="5249111" y="1580121"/>
                  <a:pt x="5286699" y="1580534"/>
                  <a:pt x="5323840" y="1584991"/>
                </a:cubicBezTo>
                <a:cubicBezTo>
                  <a:pt x="5371394" y="1590697"/>
                  <a:pt x="5418423" y="1600545"/>
                  <a:pt x="5466080" y="1605311"/>
                </a:cubicBezTo>
                <a:lnTo>
                  <a:pt x="5567680" y="1615471"/>
                </a:lnTo>
                <a:cubicBezTo>
                  <a:pt x="5591381" y="1618259"/>
                  <a:pt x="5673513" y="1630542"/>
                  <a:pt x="5699760" y="1635791"/>
                </a:cubicBezTo>
                <a:cubicBezTo>
                  <a:pt x="5774341" y="1650707"/>
                  <a:pt x="5708211" y="1645780"/>
                  <a:pt x="5811520" y="1656111"/>
                </a:cubicBezTo>
                <a:cubicBezTo>
                  <a:pt x="5974959" y="1672455"/>
                  <a:pt x="5981374" y="1663993"/>
                  <a:pt x="6177280" y="1676431"/>
                </a:cubicBezTo>
                <a:cubicBezTo>
                  <a:pt x="6312854" y="1685039"/>
                  <a:pt x="6447908" y="1702385"/>
                  <a:pt x="6583680" y="1706911"/>
                </a:cubicBezTo>
                <a:cubicBezTo>
                  <a:pt x="6918943" y="1718086"/>
                  <a:pt x="6786824" y="1717071"/>
                  <a:pt x="6979920" y="1717071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7F33CE-E16B-4F52-8FE0-290A892D542A}"/>
              </a:ext>
            </a:extLst>
          </p:cNvPr>
          <p:cNvSpPr txBox="1"/>
          <p:nvPr/>
        </p:nvSpPr>
        <p:spPr>
          <a:xfrm>
            <a:off x="3494643" y="1674674"/>
            <a:ext cx="2222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植物子叶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蚕宝宝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过家家？</a:t>
            </a:r>
          </a:p>
        </p:txBody>
      </p:sp>
    </p:spTree>
    <p:extLst>
      <p:ext uri="{BB962C8B-B14F-4D97-AF65-F5344CB8AC3E}">
        <p14:creationId xmlns:p14="http://schemas.microsoft.com/office/powerpoint/2010/main" val="1931130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ic3.zhimg.com/80/v2-bba4012c9de1669dcece85c429bdbf08_hd.jpg">
            <a:extLst>
              <a:ext uri="{FF2B5EF4-FFF2-40B4-BE49-F238E27FC236}">
                <a16:creationId xmlns:a16="http://schemas.microsoft.com/office/drawing/2014/main" id="{AF2F26CA-5F75-4D4B-B893-E462B77EB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8" b="22445"/>
          <a:stretch/>
        </p:blipFill>
        <p:spPr bwMode="auto">
          <a:xfrm>
            <a:off x="1395095" y="1987550"/>
            <a:ext cx="2403737" cy="288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8" name="Picture 6" descr="âæ¹è£è½¦âçå¾çæç´¢ç»æ">
            <a:extLst>
              <a:ext uri="{FF2B5EF4-FFF2-40B4-BE49-F238E27FC236}">
                <a16:creationId xmlns:a16="http://schemas.microsoft.com/office/drawing/2014/main" id="{5693EE75-9702-4D37-BF96-F94CF3421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r="27454"/>
          <a:stretch/>
        </p:blipFill>
        <p:spPr bwMode="auto">
          <a:xfrm>
            <a:off x="4306065" y="1987550"/>
            <a:ext cx="2997201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80" name="Picture 8" descr="âè¥¿çé«å¡âçå¾çæç´¢ç»æ">
            <a:extLst>
              <a:ext uri="{FF2B5EF4-FFF2-40B4-BE49-F238E27FC236}">
                <a16:creationId xmlns:a16="http://schemas.microsoft.com/office/drawing/2014/main" id="{16C79998-733C-4EB5-921B-FC6B41E4C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 r="36559"/>
          <a:stretch/>
        </p:blipFill>
        <p:spPr bwMode="auto">
          <a:xfrm>
            <a:off x="7810500" y="1987550"/>
            <a:ext cx="2939144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AC804F-E454-442E-A163-5ADE64040652}"/>
              </a:ext>
            </a:extLst>
          </p:cNvPr>
          <p:cNvSpPr txBox="1"/>
          <p:nvPr/>
        </p:nvSpPr>
        <p:spPr>
          <a:xfrm>
            <a:off x="3238500" y="57939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看奇葩实验视频得到了启发</a:t>
            </a:r>
          </a:p>
        </p:txBody>
      </p:sp>
    </p:spTree>
    <p:extLst>
      <p:ext uri="{BB962C8B-B14F-4D97-AF65-F5344CB8AC3E}">
        <p14:creationId xmlns:p14="http://schemas.microsoft.com/office/powerpoint/2010/main" val="95926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1E812AC-3412-4516-8817-3293A44E4651}"/>
              </a:ext>
            </a:extLst>
          </p:cNvPr>
          <p:cNvSpPr/>
          <p:nvPr/>
        </p:nvSpPr>
        <p:spPr>
          <a:xfrm rot="21399523">
            <a:off x="950832" y="3420093"/>
            <a:ext cx="9532321" cy="2344997"/>
          </a:xfrm>
          <a:custGeom>
            <a:avLst/>
            <a:gdLst>
              <a:gd name="connsiteX0" fmla="*/ 0 w 6979920"/>
              <a:gd name="connsiteY0" fmla="*/ 1391951 h 1717094"/>
              <a:gd name="connsiteX1" fmla="*/ 314960 w 6979920"/>
              <a:gd name="connsiteY1" fmla="*/ 1381791 h 1717094"/>
              <a:gd name="connsiteX2" fmla="*/ 396240 w 6979920"/>
              <a:gd name="connsiteY2" fmla="*/ 1361471 h 1717094"/>
              <a:gd name="connsiteX3" fmla="*/ 558800 w 6979920"/>
              <a:gd name="connsiteY3" fmla="*/ 1330991 h 1717094"/>
              <a:gd name="connsiteX4" fmla="*/ 680720 w 6979920"/>
              <a:gd name="connsiteY4" fmla="*/ 1259871 h 1717094"/>
              <a:gd name="connsiteX5" fmla="*/ 772160 w 6979920"/>
              <a:gd name="connsiteY5" fmla="*/ 1219231 h 1717094"/>
              <a:gd name="connsiteX6" fmla="*/ 843280 w 6979920"/>
              <a:gd name="connsiteY6" fmla="*/ 1148111 h 1717094"/>
              <a:gd name="connsiteX7" fmla="*/ 914400 w 6979920"/>
              <a:gd name="connsiteY7" fmla="*/ 1087151 h 1717094"/>
              <a:gd name="connsiteX8" fmla="*/ 955040 w 6979920"/>
              <a:gd name="connsiteY8" fmla="*/ 1056671 h 1717094"/>
              <a:gd name="connsiteX9" fmla="*/ 1016000 w 6979920"/>
              <a:gd name="connsiteY9" fmla="*/ 995711 h 1717094"/>
              <a:gd name="connsiteX10" fmla="*/ 1087120 w 6979920"/>
              <a:gd name="connsiteY10" fmla="*/ 944911 h 1717094"/>
              <a:gd name="connsiteX11" fmla="*/ 1148080 w 6979920"/>
              <a:gd name="connsiteY11" fmla="*/ 904271 h 1717094"/>
              <a:gd name="connsiteX12" fmla="*/ 1219200 w 6979920"/>
              <a:gd name="connsiteY12" fmla="*/ 833151 h 1717094"/>
              <a:gd name="connsiteX13" fmla="*/ 1249680 w 6979920"/>
              <a:gd name="connsiteY13" fmla="*/ 792511 h 1717094"/>
              <a:gd name="connsiteX14" fmla="*/ 1330960 w 6979920"/>
              <a:gd name="connsiteY14" fmla="*/ 731551 h 1717094"/>
              <a:gd name="connsiteX15" fmla="*/ 1402080 w 6979920"/>
              <a:gd name="connsiteY15" fmla="*/ 660431 h 1717094"/>
              <a:gd name="connsiteX16" fmla="*/ 1432560 w 6979920"/>
              <a:gd name="connsiteY16" fmla="*/ 629951 h 1717094"/>
              <a:gd name="connsiteX17" fmla="*/ 1473200 w 6979920"/>
              <a:gd name="connsiteY17" fmla="*/ 609631 h 1717094"/>
              <a:gd name="connsiteX18" fmla="*/ 1554480 w 6979920"/>
              <a:gd name="connsiteY18" fmla="*/ 528351 h 1717094"/>
              <a:gd name="connsiteX19" fmla="*/ 1605280 w 6979920"/>
              <a:gd name="connsiteY19" fmla="*/ 477551 h 1717094"/>
              <a:gd name="connsiteX20" fmla="*/ 1645920 w 6979920"/>
              <a:gd name="connsiteY20" fmla="*/ 457231 h 1717094"/>
              <a:gd name="connsiteX21" fmla="*/ 1747520 w 6979920"/>
              <a:gd name="connsiteY21" fmla="*/ 345471 h 1717094"/>
              <a:gd name="connsiteX22" fmla="*/ 1808480 w 6979920"/>
              <a:gd name="connsiteY22" fmla="*/ 274351 h 1717094"/>
              <a:gd name="connsiteX23" fmla="*/ 1838960 w 6979920"/>
              <a:gd name="connsiteY23" fmla="*/ 264191 h 1717094"/>
              <a:gd name="connsiteX24" fmla="*/ 1920240 w 6979920"/>
              <a:gd name="connsiteY24" fmla="*/ 193071 h 1717094"/>
              <a:gd name="connsiteX25" fmla="*/ 1960880 w 6979920"/>
              <a:gd name="connsiteY25" fmla="*/ 162591 h 1717094"/>
              <a:gd name="connsiteX26" fmla="*/ 2021840 w 6979920"/>
              <a:gd name="connsiteY26" fmla="*/ 121951 h 1717094"/>
              <a:gd name="connsiteX27" fmla="*/ 2052320 w 6979920"/>
              <a:gd name="connsiteY27" fmla="*/ 91471 h 1717094"/>
              <a:gd name="connsiteX28" fmla="*/ 2092960 w 6979920"/>
              <a:gd name="connsiteY28" fmla="*/ 81311 h 1717094"/>
              <a:gd name="connsiteX29" fmla="*/ 2133600 w 6979920"/>
              <a:gd name="connsiteY29" fmla="*/ 60991 h 1717094"/>
              <a:gd name="connsiteX30" fmla="*/ 2164080 w 6979920"/>
              <a:gd name="connsiteY30" fmla="*/ 40671 h 1717094"/>
              <a:gd name="connsiteX31" fmla="*/ 2225040 w 6979920"/>
              <a:gd name="connsiteY31" fmla="*/ 30511 h 1717094"/>
              <a:gd name="connsiteX32" fmla="*/ 2275840 w 6979920"/>
              <a:gd name="connsiteY32" fmla="*/ 10191 h 1717094"/>
              <a:gd name="connsiteX33" fmla="*/ 2712720 w 6979920"/>
              <a:gd name="connsiteY33" fmla="*/ 10191 h 1717094"/>
              <a:gd name="connsiteX34" fmla="*/ 2763520 w 6979920"/>
              <a:gd name="connsiteY34" fmla="*/ 20351 h 1717094"/>
              <a:gd name="connsiteX35" fmla="*/ 2824480 w 6979920"/>
              <a:gd name="connsiteY35" fmla="*/ 30511 h 1717094"/>
              <a:gd name="connsiteX36" fmla="*/ 2854960 w 6979920"/>
              <a:gd name="connsiteY36" fmla="*/ 40671 h 1717094"/>
              <a:gd name="connsiteX37" fmla="*/ 2976880 w 6979920"/>
              <a:gd name="connsiteY37" fmla="*/ 91471 h 1717094"/>
              <a:gd name="connsiteX38" fmla="*/ 3007360 w 6979920"/>
              <a:gd name="connsiteY38" fmla="*/ 101631 h 1717094"/>
              <a:gd name="connsiteX39" fmla="*/ 3058160 w 6979920"/>
              <a:gd name="connsiteY39" fmla="*/ 111791 h 1717094"/>
              <a:gd name="connsiteX40" fmla="*/ 3098800 w 6979920"/>
              <a:gd name="connsiteY40" fmla="*/ 121951 h 1717094"/>
              <a:gd name="connsiteX41" fmla="*/ 3129280 w 6979920"/>
              <a:gd name="connsiteY41" fmla="*/ 142271 h 1717094"/>
              <a:gd name="connsiteX42" fmla="*/ 3169920 w 6979920"/>
              <a:gd name="connsiteY42" fmla="*/ 162591 h 1717094"/>
              <a:gd name="connsiteX43" fmla="*/ 3241040 w 6979920"/>
              <a:gd name="connsiteY43" fmla="*/ 213391 h 1717094"/>
              <a:gd name="connsiteX44" fmla="*/ 3261360 w 6979920"/>
              <a:gd name="connsiteY44" fmla="*/ 243871 h 1717094"/>
              <a:gd name="connsiteX45" fmla="*/ 3302000 w 6979920"/>
              <a:gd name="connsiteY45" fmla="*/ 274351 h 1717094"/>
              <a:gd name="connsiteX46" fmla="*/ 3322320 w 6979920"/>
              <a:gd name="connsiteY46" fmla="*/ 304831 h 1717094"/>
              <a:gd name="connsiteX47" fmla="*/ 3362960 w 6979920"/>
              <a:gd name="connsiteY47" fmla="*/ 345471 h 1717094"/>
              <a:gd name="connsiteX48" fmla="*/ 3393440 w 6979920"/>
              <a:gd name="connsiteY48" fmla="*/ 386111 h 1717094"/>
              <a:gd name="connsiteX49" fmla="*/ 3413760 w 6979920"/>
              <a:gd name="connsiteY49" fmla="*/ 416591 h 1717094"/>
              <a:gd name="connsiteX50" fmla="*/ 3454400 w 6979920"/>
              <a:gd name="connsiteY50" fmla="*/ 457231 h 1717094"/>
              <a:gd name="connsiteX51" fmla="*/ 3484880 w 6979920"/>
              <a:gd name="connsiteY51" fmla="*/ 518191 h 1717094"/>
              <a:gd name="connsiteX52" fmla="*/ 3495040 w 6979920"/>
              <a:gd name="connsiteY52" fmla="*/ 548671 h 1717094"/>
              <a:gd name="connsiteX53" fmla="*/ 3515360 w 6979920"/>
              <a:gd name="connsiteY53" fmla="*/ 599471 h 1717094"/>
              <a:gd name="connsiteX54" fmla="*/ 3535680 w 6979920"/>
              <a:gd name="connsiteY54" fmla="*/ 629951 h 1717094"/>
              <a:gd name="connsiteX55" fmla="*/ 3616960 w 6979920"/>
              <a:gd name="connsiteY55" fmla="*/ 751871 h 1717094"/>
              <a:gd name="connsiteX56" fmla="*/ 3677920 w 6979920"/>
              <a:gd name="connsiteY56" fmla="*/ 843311 h 1717094"/>
              <a:gd name="connsiteX57" fmla="*/ 3708400 w 6979920"/>
              <a:gd name="connsiteY57" fmla="*/ 924591 h 1717094"/>
              <a:gd name="connsiteX58" fmla="*/ 3728720 w 6979920"/>
              <a:gd name="connsiteY58" fmla="*/ 965231 h 1717094"/>
              <a:gd name="connsiteX59" fmla="*/ 3820160 w 6979920"/>
              <a:gd name="connsiteY59" fmla="*/ 1036351 h 1717094"/>
              <a:gd name="connsiteX60" fmla="*/ 3860800 w 6979920"/>
              <a:gd name="connsiteY60" fmla="*/ 1066831 h 1717094"/>
              <a:gd name="connsiteX61" fmla="*/ 3911600 w 6979920"/>
              <a:gd name="connsiteY61" fmla="*/ 1137951 h 1717094"/>
              <a:gd name="connsiteX62" fmla="*/ 3931920 w 6979920"/>
              <a:gd name="connsiteY62" fmla="*/ 1168431 h 1717094"/>
              <a:gd name="connsiteX63" fmla="*/ 4003040 w 6979920"/>
              <a:gd name="connsiteY63" fmla="*/ 1209071 h 1717094"/>
              <a:gd name="connsiteX64" fmla="*/ 4033520 w 6979920"/>
              <a:gd name="connsiteY64" fmla="*/ 1219231 h 1717094"/>
              <a:gd name="connsiteX65" fmla="*/ 4064000 w 6979920"/>
              <a:gd name="connsiteY65" fmla="*/ 1239551 h 1717094"/>
              <a:gd name="connsiteX66" fmla="*/ 4145280 w 6979920"/>
              <a:gd name="connsiteY66" fmla="*/ 1259871 h 1717094"/>
              <a:gd name="connsiteX67" fmla="*/ 4216400 w 6979920"/>
              <a:gd name="connsiteY67" fmla="*/ 1300511 h 1717094"/>
              <a:gd name="connsiteX68" fmla="*/ 4267200 w 6979920"/>
              <a:gd name="connsiteY68" fmla="*/ 1320831 h 1717094"/>
              <a:gd name="connsiteX69" fmla="*/ 4307840 w 6979920"/>
              <a:gd name="connsiteY69" fmla="*/ 1341151 h 1717094"/>
              <a:gd name="connsiteX70" fmla="*/ 4338320 w 6979920"/>
              <a:gd name="connsiteY70" fmla="*/ 1351311 h 1717094"/>
              <a:gd name="connsiteX71" fmla="*/ 4409440 w 6979920"/>
              <a:gd name="connsiteY71" fmla="*/ 1381791 h 1717094"/>
              <a:gd name="connsiteX72" fmla="*/ 4480560 w 6979920"/>
              <a:gd name="connsiteY72" fmla="*/ 1391951 h 1717094"/>
              <a:gd name="connsiteX73" fmla="*/ 4511040 w 6979920"/>
              <a:gd name="connsiteY73" fmla="*/ 1412271 h 1717094"/>
              <a:gd name="connsiteX74" fmla="*/ 4551680 w 6979920"/>
              <a:gd name="connsiteY74" fmla="*/ 1422431 h 1717094"/>
              <a:gd name="connsiteX75" fmla="*/ 4582160 w 6979920"/>
              <a:gd name="connsiteY75" fmla="*/ 1432591 h 1717094"/>
              <a:gd name="connsiteX76" fmla="*/ 4622800 w 6979920"/>
              <a:gd name="connsiteY76" fmla="*/ 1463071 h 1717094"/>
              <a:gd name="connsiteX77" fmla="*/ 4724400 w 6979920"/>
              <a:gd name="connsiteY77" fmla="*/ 1483391 h 1717094"/>
              <a:gd name="connsiteX78" fmla="*/ 4754880 w 6979920"/>
              <a:gd name="connsiteY78" fmla="*/ 1493551 h 1717094"/>
              <a:gd name="connsiteX79" fmla="*/ 5008880 w 6979920"/>
              <a:gd name="connsiteY79" fmla="*/ 1513871 h 1717094"/>
              <a:gd name="connsiteX80" fmla="*/ 5100320 w 6979920"/>
              <a:gd name="connsiteY80" fmla="*/ 1544351 h 1717094"/>
              <a:gd name="connsiteX81" fmla="*/ 5181600 w 6979920"/>
              <a:gd name="connsiteY81" fmla="*/ 1564671 h 1717094"/>
              <a:gd name="connsiteX82" fmla="*/ 5212080 w 6979920"/>
              <a:gd name="connsiteY82" fmla="*/ 1574831 h 1717094"/>
              <a:gd name="connsiteX83" fmla="*/ 5323840 w 6979920"/>
              <a:gd name="connsiteY83" fmla="*/ 1584991 h 1717094"/>
              <a:gd name="connsiteX84" fmla="*/ 5466080 w 6979920"/>
              <a:gd name="connsiteY84" fmla="*/ 1605311 h 1717094"/>
              <a:gd name="connsiteX85" fmla="*/ 5567680 w 6979920"/>
              <a:gd name="connsiteY85" fmla="*/ 1615471 h 1717094"/>
              <a:gd name="connsiteX86" fmla="*/ 5699760 w 6979920"/>
              <a:gd name="connsiteY86" fmla="*/ 1635791 h 1717094"/>
              <a:gd name="connsiteX87" fmla="*/ 5811520 w 6979920"/>
              <a:gd name="connsiteY87" fmla="*/ 1656111 h 1717094"/>
              <a:gd name="connsiteX88" fmla="*/ 6177280 w 6979920"/>
              <a:gd name="connsiteY88" fmla="*/ 1676431 h 1717094"/>
              <a:gd name="connsiteX89" fmla="*/ 6583680 w 6979920"/>
              <a:gd name="connsiteY89" fmla="*/ 1706911 h 1717094"/>
              <a:gd name="connsiteX90" fmla="*/ 6979920 w 6979920"/>
              <a:gd name="connsiteY90" fmla="*/ 1717071 h 171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979920" h="1717094">
                <a:moveTo>
                  <a:pt x="0" y="1391951"/>
                </a:moveTo>
                <a:cubicBezTo>
                  <a:pt x="104987" y="1388564"/>
                  <a:pt x="210228" y="1389847"/>
                  <a:pt x="314960" y="1381791"/>
                </a:cubicBezTo>
                <a:cubicBezTo>
                  <a:pt x="342805" y="1379649"/>
                  <a:pt x="368978" y="1367529"/>
                  <a:pt x="396240" y="1361471"/>
                </a:cubicBezTo>
                <a:cubicBezTo>
                  <a:pt x="469320" y="1345231"/>
                  <a:pt x="492832" y="1341986"/>
                  <a:pt x="558800" y="1330991"/>
                </a:cubicBezTo>
                <a:cubicBezTo>
                  <a:pt x="599440" y="1307284"/>
                  <a:pt x="636085" y="1274749"/>
                  <a:pt x="680720" y="1259871"/>
                </a:cubicBezTo>
                <a:cubicBezTo>
                  <a:pt x="718377" y="1247319"/>
                  <a:pt x="743747" y="1244803"/>
                  <a:pt x="772160" y="1219231"/>
                </a:cubicBezTo>
                <a:cubicBezTo>
                  <a:pt x="797080" y="1196803"/>
                  <a:pt x="816459" y="1168227"/>
                  <a:pt x="843280" y="1148111"/>
                </a:cubicBezTo>
                <a:cubicBezTo>
                  <a:pt x="962124" y="1058978"/>
                  <a:pt x="815341" y="1172058"/>
                  <a:pt x="914400" y="1087151"/>
                </a:cubicBezTo>
                <a:cubicBezTo>
                  <a:pt x="927257" y="1076131"/>
                  <a:pt x="942454" y="1067999"/>
                  <a:pt x="955040" y="1056671"/>
                </a:cubicBezTo>
                <a:cubicBezTo>
                  <a:pt x="976400" y="1037447"/>
                  <a:pt x="992090" y="1011651"/>
                  <a:pt x="1016000" y="995711"/>
                </a:cubicBezTo>
                <a:cubicBezTo>
                  <a:pt x="1115095" y="929648"/>
                  <a:pt x="961098" y="1033126"/>
                  <a:pt x="1087120" y="944911"/>
                </a:cubicBezTo>
                <a:cubicBezTo>
                  <a:pt x="1107127" y="930906"/>
                  <a:pt x="1130811" y="921540"/>
                  <a:pt x="1148080" y="904271"/>
                </a:cubicBezTo>
                <a:cubicBezTo>
                  <a:pt x="1171787" y="880564"/>
                  <a:pt x="1199084" y="859972"/>
                  <a:pt x="1219200" y="833151"/>
                </a:cubicBezTo>
                <a:cubicBezTo>
                  <a:pt x="1229360" y="819604"/>
                  <a:pt x="1237150" y="803902"/>
                  <a:pt x="1249680" y="792511"/>
                </a:cubicBezTo>
                <a:cubicBezTo>
                  <a:pt x="1274739" y="769730"/>
                  <a:pt x="1307013" y="755498"/>
                  <a:pt x="1330960" y="731551"/>
                </a:cubicBezTo>
                <a:lnTo>
                  <a:pt x="1402080" y="660431"/>
                </a:lnTo>
                <a:cubicBezTo>
                  <a:pt x="1412240" y="650271"/>
                  <a:pt x="1419709" y="636377"/>
                  <a:pt x="1432560" y="629951"/>
                </a:cubicBezTo>
                <a:cubicBezTo>
                  <a:pt x="1446107" y="623178"/>
                  <a:pt x="1461565" y="619327"/>
                  <a:pt x="1473200" y="609631"/>
                </a:cubicBezTo>
                <a:cubicBezTo>
                  <a:pt x="1502635" y="585102"/>
                  <a:pt x="1527387" y="555444"/>
                  <a:pt x="1554480" y="528351"/>
                </a:cubicBezTo>
                <a:cubicBezTo>
                  <a:pt x="1571413" y="511418"/>
                  <a:pt x="1583861" y="488261"/>
                  <a:pt x="1605280" y="477551"/>
                </a:cubicBezTo>
                <a:lnTo>
                  <a:pt x="1645920" y="457231"/>
                </a:lnTo>
                <a:cubicBezTo>
                  <a:pt x="1750570" y="326419"/>
                  <a:pt x="1610191" y="498059"/>
                  <a:pt x="1747520" y="345471"/>
                </a:cubicBezTo>
                <a:cubicBezTo>
                  <a:pt x="1768647" y="321996"/>
                  <a:pt x="1781277" y="292486"/>
                  <a:pt x="1808480" y="274351"/>
                </a:cubicBezTo>
                <a:cubicBezTo>
                  <a:pt x="1817391" y="268410"/>
                  <a:pt x="1828800" y="267578"/>
                  <a:pt x="1838960" y="264191"/>
                </a:cubicBezTo>
                <a:cubicBezTo>
                  <a:pt x="1941431" y="187338"/>
                  <a:pt x="1815013" y="285145"/>
                  <a:pt x="1920240" y="193071"/>
                </a:cubicBezTo>
                <a:cubicBezTo>
                  <a:pt x="1932984" y="181920"/>
                  <a:pt x="1947008" y="172302"/>
                  <a:pt x="1960880" y="162591"/>
                </a:cubicBezTo>
                <a:cubicBezTo>
                  <a:pt x="1980887" y="148586"/>
                  <a:pt x="2004571" y="139220"/>
                  <a:pt x="2021840" y="121951"/>
                </a:cubicBezTo>
                <a:cubicBezTo>
                  <a:pt x="2032000" y="111791"/>
                  <a:pt x="2039845" y="98600"/>
                  <a:pt x="2052320" y="91471"/>
                </a:cubicBezTo>
                <a:cubicBezTo>
                  <a:pt x="2064444" y="84543"/>
                  <a:pt x="2079885" y="86214"/>
                  <a:pt x="2092960" y="81311"/>
                </a:cubicBezTo>
                <a:cubicBezTo>
                  <a:pt x="2107141" y="75993"/>
                  <a:pt x="2120450" y="68505"/>
                  <a:pt x="2133600" y="60991"/>
                </a:cubicBezTo>
                <a:cubicBezTo>
                  <a:pt x="2144202" y="54933"/>
                  <a:pt x="2152496" y="44532"/>
                  <a:pt x="2164080" y="40671"/>
                </a:cubicBezTo>
                <a:cubicBezTo>
                  <a:pt x="2183623" y="34157"/>
                  <a:pt x="2204720" y="33898"/>
                  <a:pt x="2225040" y="30511"/>
                </a:cubicBezTo>
                <a:cubicBezTo>
                  <a:pt x="2241973" y="23738"/>
                  <a:pt x="2257804" y="12896"/>
                  <a:pt x="2275840" y="10191"/>
                </a:cubicBezTo>
                <a:cubicBezTo>
                  <a:pt x="2412049" y="-10240"/>
                  <a:pt x="2583986" y="5593"/>
                  <a:pt x="2712720" y="10191"/>
                </a:cubicBezTo>
                <a:lnTo>
                  <a:pt x="2763520" y="20351"/>
                </a:lnTo>
                <a:cubicBezTo>
                  <a:pt x="2783788" y="24036"/>
                  <a:pt x="2804370" y="26042"/>
                  <a:pt x="2824480" y="30511"/>
                </a:cubicBezTo>
                <a:cubicBezTo>
                  <a:pt x="2834935" y="32834"/>
                  <a:pt x="2845016" y="36694"/>
                  <a:pt x="2854960" y="40671"/>
                </a:cubicBezTo>
                <a:cubicBezTo>
                  <a:pt x="2895838" y="57022"/>
                  <a:pt x="2935113" y="77549"/>
                  <a:pt x="2976880" y="91471"/>
                </a:cubicBezTo>
                <a:cubicBezTo>
                  <a:pt x="2987040" y="94858"/>
                  <a:pt x="2996970" y="99034"/>
                  <a:pt x="3007360" y="101631"/>
                </a:cubicBezTo>
                <a:cubicBezTo>
                  <a:pt x="3024113" y="105819"/>
                  <a:pt x="3041303" y="108045"/>
                  <a:pt x="3058160" y="111791"/>
                </a:cubicBezTo>
                <a:cubicBezTo>
                  <a:pt x="3071791" y="114820"/>
                  <a:pt x="3085253" y="118564"/>
                  <a:pt x="3098800" y="121951"/>
                </a:cubicBezTo>
                <a:cubicBezTo>
                  <a:pt x="3108960" y="128724"/>
                  <a:pt x="3118678" y="136213"/>
                  <a:pt x="3129280" y="142271"/>
                </a:cubicBezTo>
                <a:cubicBezTo>
                  <a:pt x="3142430" y="149785"/>
                  <a:pt x="3156770" y="155077"/>
                  <a:pt x="3169920" y="162591"/>
                </a:cubicBezTo>
                <a:cubicBezTo>
                  <a:pt x="3183381" y="170283"/>
                  <a:pt x="3233771" y="206122"/>
                  <a:pt x="3241040" y="213391"/>
                </a:cubicBezTo>
                <a:cubicBezTo>
                  <a:pt x="3249674" y="222025"/>
                  <a:pt x="3252726" y="235237"/>
                  <a:pt x="3261360" y="243871"/>
                </a:cubicBezTo>
                <a:cubicBezTo>
                  <a:pt x="3273334" y="255845"/>
                  <a:pt x="3290026" y="262377"/>
                  <a:pt x="3302000" y="274351"/>
                </a:cubicBezTo>
                <a:cubicBezTo>
                  <a:pt x="3310634" y="282985"/>
                  <a:pt x="3314373" y="295560"/>
                  <a:pt x="3322320" y="304831"/>
                </a:cubicBezTo>
                <a:cubicBezTo>
                  <a:pt x="3334788" y="319377"/>
                  <a:pt x="3350344" y="331053"/>
                  <a:pt x="3362960" y="345471"/>
                </a:cubicBezTo>
                <a:cubicBezTo>
                  <a:pt x="3374111" y="358215"/>
                  <a:pt x="3383598" y="372332"/>
                  <a:pt x="3393440" y="386111"/>
                </a:cubicBezTo>
                <a:cubicBezTo>
                  <a:pt x="3400537" y="396047"/>
                  <a:pt x="3405813" y="407320"/>
                  <a:pt x="3413760" y="416591"/>
                </a:cubicBezTo>
                <a:cubicBezTo>
                  <a:pt x="3426228" y="431137"/>
                  <a:pt x="3440853" y="443684"/>
                  <a:pt x="3454400" y="457231"/>
                </a:cubicBezTo>
                <a:cubicBezTo>
                  <a:pt x="3479937" y="533843"/>
                  <a:pt x="3445489" y="439409"/>
                  <a:pt x="3484880" y="518191"/>
                </a:cubicBezTo>
                <a:cubicBezTo>
                  <a:pt x="3489669" y="527770"/>
                  <a:pt x="3491280" y="538643"/>
                  <a:pt x="3495040" y="548671"/>
                </a:cubicBezTo>
                <a:cubicBezTo>
                  <a:pt x="3501444" y="565748"/>
                  <a:pt x="3507204" y="583159"/>
                  <a:pt x="3515360" y="599471"/>
                </a:cubicBezTo>
                <a:cubicBezTo>
                  <a:pt x="3520821" y="610393"/>
                  <a:pt x="3529833" y="619231"/>
                  <a:pt x="3535680" y="629951"/>
                </a:cubicBezTo>
                <a:cubicBezTo>
                  <a:pt x="3594729" y="738208"/>
                  <a:pt x="3548677" y="683588"/>
                  <a:pt x="3616960" y="751871"/>
                </a:cubicBezTo>
                <a:cubicBezTo>
                  <a:pt x="3642635" y="828895"/>
                  <a:pt x="3620145" y="799980"/>
                  <a:pt x="3677920" y="843311"/>
                </a:cubicBezTo>
                <a:cubicBezTo>
                  <a:pt x="3693727" y="922348"/>
                  <a:pt x="3676201" y="868243"/>
                  <a:pt x="3708400" y="924591"/>
                </a:cubicBezTo>
                <a:cubicBezTo>
                  <a:pt x="3715914" y="937741"/>
                  <a:pt x="3718010" y="954521"/>
                  <a:pt x="3728720" y="965231"/>
                </a:cubicBezTo>
                <a:cubicBezTo>
                  <a:pt x="3756024" y="992535"/>
                  <a:pt x="3789554" y="1012808"/>
                  <a:pt x="3820160" y="1036351"/>
                </a:cubicBezTo>
                <a:cubicBezTo>
                  <a:pt x="3833582" y="1046675"/>
                  <a:pt x="3860800" y="1066831"/>
                  <a:pt x="3860800" y="1066831"/>
                </a:cubicBezTo>
                <a:cubicBezTo>
                  <a:pt x="3878627" y="1138140"/>
                  <a:pt x="3855472" y="1081823"/>
                  <a:pt x="3911600" y="1137951"/>
                </a:cubicBezTo>
                <a:cubicBezTo>
                  <a:pt x="3920234" y="1146585"/>
                  <a:pt x="3923286" y="1159797"/>
                  <a:pt x="3931920" y="1168431"/>
                </a:cubicBezTo>
                <a:cubicBezTo>
                  <a:pt x="3944675" y="1181186"/>
                  <a:pt x="3989095" y="1203095"/>
                  <a:pt x="4003040" y="1209071"/>
                </a:cubicBezTo>
                <a:cubicBezTo>
                  <a:pt x="4012884" y="1213290"/>
                  <a:pt x="4023941" y="1214442"/>
                  <a:pt x="4033520" y="1219231"/>
                </a:cubicBezTo>
                <a:cubicBezTo>
                  <a:pt x="4044442" y="1224692"/>
                  <a:pt x="4053078" y="1234090"/>
                  <a:pt x="4064000" y="1239551"/>
                </a:cubicBezTo>
                <a:cubicBezTo>
                  <a:pt x="4084828" y="1249965"/>
                  <a:pt x="4125958" y="1256007"/>
                  <a:pt x="4145280" y="1259871"/>
                </a:cubicBezTo>
                <a:cubicBezTo>
                  <a:pt x="4177969" y="1281664"/>
                  <a:pt x="4177729" y="1283324"/>
                  <a:pt x="4216400" y="1300511"/>
                </a:cubicBezTo>
                <a:cubicBezTo>
                  <a:pt x="4233066" y="1307918"/>
                  <a:pt x="4250534" y="1313424"/>
                  <a:pt x="4267200" y="1320831"/>
                </a:cubicBezTo>
                <a:cubicBezTo>
                  <a:pt x="4281040" y="1326982"/>
                  <a:pt x="4293919" y="1335185"/>
                  <a:pt x="4307840" y="1341151"/>
                </a:cubicBezTo>
                <a:cubicBezTo>
                  <a:pt x="4317684" y="1345370"/>
                  <a:pt x="4328476" y="1347092"/>
                  <a:pt x="4338320" y="1351311"/>
                </a:cubicBezTo>
                <a:cubicBezTo>
                  <a:pt x="4367234" y="1363703"/>
                  <a:pt x="4379656" y="1375834"/>
                  <a:pt x="4409440" y="1381791"/>
                </a:cubicBezTo>
                <a:cubicBezTo>
                  <a:pt x="4432922" y="1386487"/>
                  <a:pt x="4456853" y="1388564"/>
                  <a:pt x="4480560" y="1391951"/>
                </a:cubicBezTo>
                <a:cubicBezTo>
                  <a:pt x="4490720" y="1398724"/>
                  <a:pt x="4499817" y="1407461"/>
                  <a:pt x="4511040" y="1412271"/>
                </a:cubicBezTo>
                <a:cubicBezTo>
                  <a:pt x="4523875" y="1417772"/>
                  <a:pt x="4538254" y="1418595"/>
                  <a:pt x="4551680" y="1422431"/>
                </a:cubicBezTo>
                <a:cubicBezTo>
                  <a:pt x="4561978" y="1425373"/>
                  <a:pt x="4572000" y="1429204"/>
                  <a:pt x="4582160" y="1432591"/>
                </a:cubicBezTo>
                <a:cubicBezTo>
                  <a:pt x="4595707" y="1442751"/>
                  <a:pt x="4607654" y="1455498"/>
                  <a:pt x="4622800" y="1463071"/>
                </a:cubicBezTo>
                <a:cubicBezTo>
                  <a:pt x="4638994" y="1471168"/>
                  <a:pt x="4715215" y="1481350"/>
                  <a:pt x="4724400" y="1483391"/>
                </a:cubicBezTo>
                <a:cubicBezTo>
                  <a:pt x="4734855" y="1485714"/>
                  <a:pt x="4744278" y="1492036"/>
                  <a:pt x="4754880" y="1493551"/>
                </a:cubicBezTo>
                <a:cubicBezTo>
                  <a:pt x="4798271" y="1499750"/>
                  <a:pt x="4976362" y="1511548"/>
                  <a:pt x="5008880" y="1513871"/>
                </a:cubicBezTo>
                <a:cubicBezTo>
                  <a:pt x="5154466" y="1542988"/>
                  <a:pt x="4974127" y="1502287"/>
                  <a:pt x="5100320" y="1544351"/>
                </a:cubicBezTo>
                <a:cubicBezTo>
                  <a:pt x="5126814" y="1553182"/>
                  <a:pt x="5155106" y="1555840"/>
                  <a:pt x="5181600" y="1564671"/>
                </a:cubicBezTo>
                <a:cubicBezTo>
                  <a:pt x="5191760" y="1568058"/>
                  <a:pt x="5201478" y="1573316"/>
                  <a:pt x="5212080" y="1574831"/>
                </a:cubicBezTo>
                <a:cubicBezTo>
                  <a:pt x="5249111" y="1580121"/>
                  <a:pt x="5286699" y="1580534"/>
                  <a:pt x="5323840" y="1584991"/>
                </a:cubicBezTo>
                <a:cubicBezTo>
                  <a:pt x="5371394" y="1590697"/>
                  <a:pt x="5418423" y="1600545"/>
                  <a:pt x="5466080" y="1605311"/>
                </a:cubicBezTo>
                <a:lnTo>
                  <a:pt x="5567680" y="1615471"/>
                </a:lnTo>
                <a:cubicBezTo>
                  <a:pt x="5591381" y="1618259"/>
                  <a:pt x="5673513" y="1630542"/>
                  <a:pt x="5699760" y="1635791"/>
                </a:cubicBezTo>
                <a:cubicBezTo>
                  <a:pt x="5774341" y="1650707"/>
                  <a:pt x="5708211" y="1645780"/>
                  <a:pt x="5811520" y="1656111"/>
                </a:cubicBezTo>
                <a:cubicBezTo>
                  <a:pt x="5974959" y="1672455"/>
                  <a:pt x="5981374" y="1663993"/>
                  <a:pt x="6177280" y="1676431"/>
                </a:cubicBezTo>
                <a:cubicBezTo>
                  <a:pt x="6312854" y="1685039"/>
                  <a:pt x="6447908" y="1702385"/>
                  <a:pt x="6583680" y="1706911"/>
                </a:cubicBezTo>
                <a:cubicBezTo>
                  <a:pt x="6918943" y="1718086"/>
                  <a:pt x="6786824" y="1717071"/>
                  <a:pt x="6979920" y="1717071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04F4B0BF-2A5C-460F-AC16-D37B83881FD5}"/>
              </a:ext>
            </a:extLst>
          </p:cNvPr>
          <p:cNvSpPr/>
          <p:nvPr/>
        </p:nvSpPr>
        <p:spPr>
          <a:xfrm>
            <a:off x="985520" y="2021840"/>
            <a:ext cx="9462946" cy="3579824"/>
          </a:xfrm>
          <a:custGeom>
            <a:avLst/>
            <a:gdLst>
              <a:gd name="connsiteX0" fmla="*/ 0 w 6929120"/>
              <a:gd name="connsiteY0" fmla="*/ 2621280 h 2621280"/>
              <a:gd name="connsiteX1" fmla="*/ 375920 w 6929120"/>
              <a:gd name="connsiteY1" fmla="*/ 2611120 h 2621280"/>
              <a:gd name="connsiteX2" fmla="*/ 406400 w 6929120"/>
              <a:gd name="connsiteY2" fmla="*/ 2600960 h 2621280"/>
              <a:gd name="connsiteX3" fmla="*/ 599440 w 6929120"/>
              <a:gd name="connsiteY3" fmla="*/ 2590800 h 2621280"/>
              <a:gd name="connsiteX4" fmla="*/ 660400 w 6929120"/>
              <a:gd name="connsiteY4" fmla="*/ 2580640 h 2621280"/>
              <a:gd name="connsiteX5" fmla="*/ 772160 w 6929120"/>
              <a:gd name="connsiteY5" fmla="*/ 2550160 h 2621280"/>
              <a:gd name="connsiteX6" fmla="*/ 934720 w 6929120"/>
              <a:gd name="connsiteY6" fmla="*/ 2540000 h 2621280"/>
              <a:gd name="connsiteX7" fmla="*/ 995680 w 6929120"/>
              <a:gd name="connsiteY7" fmla="*/ 2519680 h 2621280"/>
              <a:gd name="connsiteX8" fmla="*/ 1066800 w 6929120"/>
              <a:gd name="connsiteY8" fmla="*/ 2499360 h 2621280"/>
              <a:gd name="connsiteX9" fmla="*/ 1127760 w 6929120"/>
              <a:gd name="connsiteY9" fmla="*/ 2489200 h 2621280"/>
              <a:gd name="connsiteX10" fmla="*/ 1188720 w 6929120"/>
              <a:gd name="connsiteY10" fmla="*/ 2458720 h 2621280"/>
              <a:gd name="connsiteX11" fmla="*/ 1270000 w 6929120"/>
              <a:gd name="connsiteY11" fmla="*/ 2438400 h 2621280"/>
              <a:gd name="connsiteX12" fmla="*/ 1361440 w 6929120"/>
              <a:gd name="connsiteY12" fmla="*/ 2397760 h 2621280"/>
              <a:gd name="connsiteX13" fmla="*/ 1432560 w 6929120"/>
              <a:gd name="connsiteY13" fmla="*/ 2377440 h 2621280"/>
              <a:gd name="connsiteX14" fmla="*/ 1463040 w 6929120"/>
              <a:gd name="connsiteY14" fmla="*/ 2357120 h 2621280"/>
              <a:gd name="connsiteX15" fmla="*/ 1493520 w 6929120"/>
              <a:gd name="connsiteY15" fmla="*/ 2346960 h 2621280"/>
              <a:gd name="connsiteX16" fmla="*/ 1574800 w 6929120"/>
              <a:gd name="connsiteY16" fmla="*/ 2306320 h 2621280"/>
              <a:gd name="connsiteX17" fmla="*/ 1645920 w 6929120"/>
              <a:gd name="connsiteY17" fmla="*/ 2275840 h 2621280"/>
              <a:gd name="connsiteX18" fmla="*/ 1676400 w 6929120"/>
              <a:gd name="connsiteY18" fmla="*/ 2265680 h 2621280"/>
              <a:gd name="connsiteX19" fmla="*/ 1706880 w 6929120"/>
              <a:gd name="connsiteY19" fmla="*/ 2245360 h 2621280"/>
              <a:gd name="connsiteX20" fmla="*/ 1747520 w 6929120"/>
              <a:gd name="connsiteY20" fmla="*/ 2235200 h 2621280"/>
              <a:gd name="connsiteX21" fmla="*/ 1778000 w 6929120"/>
              <a:gd name="connsiteY21" fmla="*/ 2225040 h 2621280"/>
              <a:gd name="connsiteX22" fmla="*/ 1869440 w 6929120"/>
              <a:gd name="connsiteY22" fmla="*/ 2204720 h 2621280"/>
              <a:gd name="connsiteX23" fmla="*/ 1910080 w 6929120"/>
              <a:gd name="connsiteY23" fmla="*/ 2184400 h 2621280"/>
              <a:gd name="connsiteX24" fmla="*/ 2021840 w 6929120"/>
              <a:gd name="connsiteY24" fmla="*/ 2143760 h 2621280"/>
              <a:gd name="connsiteX25" fmla="*/ 2113280 w 6929120"/>
              <a:gd name="connsiteY25" fmla="*/ 2082800 h 2621280"/>
              <a:gd name="connsiteX26" fmla="*/ 2143760 w 6929120"/>
              <a:gd name="connsiteY26" fmla="*/ 2062480 h 2621280"/>
              <a:gd name="connsiteX27" fmla="*/ 2204720 w 6929120"/>
              <a:gd name="connsiteY27" fmla="*/ 2042160 h 2621280"/>
              <a:gd name="connsiteX28" fmla="*/ 2265680 w 6929120"/>
              <a:gd name="connsiteY28" fmla="*/ 1991360 h 2621280"/>
              <a:gd name="connsiteX29" fmla="*/ 2296160 w 6929120"/>
              <a:gd name="connsiteY29" fmla="*/ 1960880 h 2621280"/>
              <a:gd name="connsiteX30" fmla="*/ 2326640 w 6929120"/>
              <a:gd name="connsiteY30" fmla="*/ 1950720 h 2621280"/>
              <a:gd name="connsiteX31" fmla="*/ 2377440 w 6929120"/>
              <a:gd name="connsiteY31" fmla="*/ 1930400 h 2621280"/>
              <a:gd name="connsiteX32" fmla="*/ 2479040 w 6929120"/>
              <a:gd name="connsiteY32" fmla="*/ 1869440 h 2621280"/>
              <a:gd name="connsiteX33" fmla="*/ 2519680 w 6929120"/>
              <a:gd name="connsiteY33" fmla="*/ 1838960 h 2621280"/>
              <a:gd name="connsiteX34" fmla="*/ 2550160 w 6929120"/>
              <a:gd name="connsiteY34" fmla="*/ 1808480 h 2621280"/>
              <a:gd name="connsiteX35" fmla="*/ 2600960 w 6929120"/>
              <a:gd name="connsiteY35" fmla="*/ 1778000 h 2621280"/>
              <a:gd name="connsiteX36" fmla="*/ 2814320 w 6929120"/>
              <a:gd name="connsiteY36" fmla="*/ 1584960 h 2621280"/>
              <a:gd name="connsiteX37" fmla="*/ 2875280 w 6929120"/>
              <a:gd name="connsiteY37" fmla="*/ 1544320 h 2621280"/>
              <a:gd name="connsiteX38" fmla="*/ 2926080 w 6929120"/>
              <a:gd name="connsiteY38" fmla="*/ 1503680 h 2621280"/>
              <a:gd name="connsiteX39" fmla="*/ 2976880 w 6929120"/>
              <a:gd name="connsiteY39" fmla="*/ 1473200 h 2621280"/>
              <a:gd name="connsiteX40" fmla="*/ 3017520 w 6929120"/>
              <a:gd name="connsiteY40" fmla="*/ 1452880 h 2621280"/>
              <a:gd name="connsiteX41" fmla="*/ 3048000 w 6929120"/>
              <a:gd name="connsiteY41" fmla="*/ 1422400 h 2621280"/>
              <a:gd name="connsiteX42" fmla="*/ 3108960 w 6929120"/>
              <a:gd name="connsiteY42" fmla="*/ 1381760 h 2621280"/>
              <a:gd name="connsiteX43" fmla="*/ 3180080 w 6929120"/>
              <a:gd name="connsiteY43" fmla="*/ 1320800 h 2621280"/>
              <a:gd name="connsiteX44" fmla="*/ 3230880 w 6929120"/>
              <a:gd name="connsiteY44" fmla="*/ 1270000 h 2621280"/>
              <a:gd name="connsiteX45" fmla="*/ 3271520 w 6929120"/>
              <a:gd name="connsiteY45" fmla="*/ 1209040 h 2621280"/>
              <a:gd name="connsiteX46" fmla="*/ 3373120 w 6929120"/>
              <a:gd name="connsiteY46" fmla="*/ 1117600 h 2621280"/>
              <a:gd name="connsiteX47" fmla="*/ 3403600 w 6929120"/>
              <a:gd name="connsiteY47" fmla="*/ 1087120 h 2621280"/>
              <a:gd name="connsiteX48" fmla="*/ 3464560 w 6929120"/>
              <a:gd name="connsiteY48" fmla="*/ 1036320 h 2621280"/>
              <a:gd name="connsiteX49" fmla="*/ 3495040 w 6929120"/>
              <a:gd name="connsiteY49" fmla="*/ 1016000 h 2621280"/>
              <a:gd name="connsiteX50" fmla="*/ 3566160 w 6929120"/>
              <a:gd name="connsiteY50" fmla="*/ 934720 h 2621280"/>
              <a:gd name="connsiteX51" fmla="*/ 3606800 w 6929120"/>
              <a:gd name="connsiteY51" fmla="*/ 914400 h 2621280"/>
              <a:gd name="connsiteX52" fmla="*/ 3627120 w 6929120"/>
              <a:gd name="connsiteY52" fmla="*/ 873760 h 2621280"/>
              <a:gd name="connsiteX53" fmla="*/ 3667760 w 6929120"/>
              <a:gd name="connsiteY53" fmla="*/ 843280 h 2621280"/>
              <a:gd name="connsiteX54" fmla="*/ 3698240 w 6929120"/>
              <a:gd name="connsiteY54" fmla="*/ 812800 h 2621280"/>
              <a:gd name="connsiteX55" fmla="*/ 3738880 w 6929120"/>
              <a:gd name="connsiteY55" fmla="*/ 782320 h 2621280"/>
              <a:gd name="connsiteX56" fmla="*/ 3769360 w 6929120"/>
              <a:gd name="connsiteY56" fmla="*/ 762000 h 2621280"/>
              <a:gd name="connsiteX57" fmla="*/ 3799840 w 6929120"/>
              <a:gd name="connsiteY57" fmla="*/ 731520 h 2621280"/>
              <a:gd name="connsiteX58" fmla="*/ 3840480 w 6929120"/>
              <a:gd name="connsiteY58" fmla="*/ 701040 h 2621280"/>
              <a:gd name="connsiteX59" fmla="*/ 3870960 w 6929120"/>
              <a:gd name="connsiteY59" fmla="*/ 670560 h 2621280"/>
              <a:gd name="connsiteX60" fmla="*/ 3901440 w 6929120"/>
              <a:gd name="connsiteY60" fmla="*/ 650240 h 2621280"/>
              <a:gd name="connsiteX61" fmla="*/ 3931920 w 6929120"/>
              <a:gd name="connsiteY61" fmla="*/ 619760 h 2621280"/>
              <a:gd name="connsiteX62" fmla="*/ 3992880 w 6929120"/>
              <a:gd name="connsiteY62" fmla="*/ 599440 h 2621280"/>
              <a:gd name="connsiteX63" fmla="*/ 4114800 w 6929120"/>
              <a:gd name="connsiteY63" fmla="*/ 508000 h 2621280"/>
              <a:gd name="connsiteX64" fmla="*/ 4236720 w 6929120"/>
              <a:gd name="connsiteY64" fmla="*/ 436880 h 2621280"/>
              <a:gd name="connsiteX65" fmla="*/ 4267200 w 6929120"/>
              <a:gd name="connsiteY65" fmla="*/ 416560 h 2621280"/>
              <a:gd name="connsiteX66" fmla="*/ 4318000 w 6929120"/>
              <a:gd name="connsiteY66" fmla="*/ 396240 h 2621280"/>
              <a:gd name="connsiteX67" fmla="*/ 4348480 w 6929120"/>
              <a:gd name="connsiteY67" fmla="*/ 375920 h 2621280"/>
              <a:gd name="connsiteX68" fmla="*/ 4389120 w 6929120"/>
              <a:gd name="connsiteY68" fmla="*/ 365760 h 2621280"/>
              <a:gd name="connsiteX69" fmla="*/ 4490720 w 6929120"/>
              <a:gd name="connsiteY69" fmla="*/ 304800 h 2621280"/>
              <a:gd name="connsiteX70" fmla="*/ 4531360 w 6929120"/>
              <a:gd name="connsiteY70" fmla="*/ 284480 h 2621280"/>
              <a:gd name="connsiteX71" fmla="*/ 4592320 w 6929120"/>
              <a:gd name="connsiteY71" fmla="*/ 264160 h 2621280"/>
              <a:gd name="connsiteX72" fmla="*/ 4612640 w 6929120"/>
              <a:gd name="connsiteY72" fmla="*/ 233680 h 2621280"/>
              <a:gd name="connsiteX73" fmla="*/ 4673600 w 6929120"/>
              <a:gd name="connsiteY73" fmla="*/ 213360 h 2621280"/>
              <a:gd name="connsiteX74" fmla="*/ 4785360 w 6929120"/>
              <a:gd name="connsiteY74" fmla="*/ 193040 h 2621280"/>
              <a:gd name="connsiteX75" fmla="*/ 4937760 w 6929120"/>
              <a:gd name="connsiteY75" fmla="*/ 172720 h 2621280"/>
              <a:gd name="connsiteX76" fmla="*/ 4968240 w 6929120"/>
              <a:gd name="connsiteY76" fmla="*/ 162560 h 2621280"/>
              <a:gd name="connsiteX77" fmla="*/ 5110480 w 6929120"/>
              <a:gd name="connsiteY77" fmla="*/ 132080 h 2621280"/>
              <a:gd name="connsiteX78" fmla="*/ 5273040 w 6929120"/>
              <a:gd name="connsiteY78" fmla="*/ 101600 h 2621280"/>
              <a:gd name="connsiteX79" fmla="*/ 5364480 w 6929120"/>
              <a:gd name="connsiteY79" fmla="*/ 81280 h 2621280"/>
              <a:gd name="connsiteX80" fmla="*/ 5486400 w 6929120"/>
              <a:gd name="connsiteY80" fmla="*/ 60960 h 2621280"/>
              <a:gd name="connsiteX81" fmla="*/ 5527040 w 6929120"/>
              <a:gd name="connsiteY81" fmla="*/ 50800 h 2621280"/>
              <a:gd name="connsiteX82" fmla="*/ 5740400 w 6929120"/>
              <a:gd name="connsiteY82" fmla="*/ 30480 h 2621280"/>
              <a:gd name="connsiteX83" fmla="*/ 5801360 w 6929120"/>
              <a:gd name="connsiteY83" fmla="*/ 20320 h 2621280"/>
              <a:gd name="connsiteX84" fmla="*/ 6055360 w 6929120"/>
              <a:gd name="connsiteY84" fmla="*/ 0 h 2621280"/>
              <a:gd name="connsiteX85" fmla="*/ 6929120 w 6929120"/>
              <a:gd name="connsiteY85" fmla="*/ 1016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929120" h="2621280">
                <a:moveTo>
                  <a:pt x="0" y="2621280"/>
                </a:moveTo>
                <a:cubicBezTo>
                  <a:pt x="125307" y="2617893"/>
                  <a:pt x="250724" y="2617380"/>
                  <a:pt x="375920" y="2611120"/>
                </a:cubicBezTo>
                <a:cubicBezTo>
                  <a:pt x="386616" y="2610585"/>
                  <a:pt x="395734" y="2601930"/>
                  <a:pt x="406400" y="2600960"/>
                </a:cubicBezTo>
                <a:cubicBezTo>
                  <a:pt x="470571" y="2595126"/>
                  <a:pt x="535093" y="2594187"/>
                  <a:pt x="599440" y="2590800"/>
                </a:cubicBezTo>
                <a:cubicBezTo>
                  <a:pt x="619760" y="2587413"/>
                  <a:pt x="640415" y="2585636"/>
                  <a:pt x="660400" y="2580640"/>
                </a:cubicBezTo>
                <a:cubicBezTo>
                  <a:pt x="719101" y="2565965"/>
                  <a:pt x="715386" y="2555567"/>
                  <a:pt x="772160" y="2550160"/>
                </a:cubicBezTo>
                <a:cubicBezTo>
                  <a:pt x="826208" y="2545013"/>
                  <a:pt x="880533" y="2543387"/>
                  <a:pt x="934720" y="2540000"/>
                </a:cubicBezTo>
                <a:lnTo>
                  <a:pt x="995680" y="2519680"/>
                </a:lnTo>
                <a:cubicBezTo>
                  <a:pt x="1024730" y="2509997"/>
                  <a:pt x="1034906" y="2505739"/>
                  <a:pt x="1066800" y="2499360"/>
                </a:cubicBezTo>
                <a:cubicBezTo>
                  <a:pt x="1087000" y="2495320"/>
                  <a:pt x="1107440" y="2492587"/>
                  <a:pt x="1127760" y="2489200"/>
                </a:cubicBezTo>
                <a:cubicBezTo>
                  <a:pt x="1148080" y="2479040"/>
                  <a:pt x="1167325" y="2466361"/>
                  <a:pt x="1188720" y="2458720"/>
                </a:cubicBezTo>
                <a:cubicBezTo>
                  <a:pt x="1215020" y="2449327"/>
                  <a:pt x="1245021" y="2450889"/>
                  <a:pt x="1270000" y="2438400"/>
                </a:cubicBezTo>
                <a:cubicBezTo>
                  <a:pt x="1305406" y="2420697"/>
                  <a:pt x="1322523" y="2410732"/>
                  <a:pt x="1361440" y="2397760"/>
                </a:cubicBezTo>
                <a:cubicBezTo>
                  <a:pt x="1380972" y="2391249"/>
                  <a:pt x="1412991" y="2387225"/>
                  <a:pt x="1432560" y="2377440"/>
                </a:cubicBezTo>
                <a:cubicBezTo>
                  <a:pt x="1443482" y="2371979"/>
                  <a:pt x="1452118" y="2362581"/>
                  <a:pt x="1463040" y="2357120"/>
                </a:cubicBezTo>
                <a:cubicBezTo>
                  <a:pt x="1472619" y="2352331"/>
                  <a:pt x="1483770" y="2351392"/>
                  <a:pt x="1493520" y="2346960"/>
                </a:cubicBezTo>
                <a:cubicBezTo>
                  <a:pt x="1521096" y="2334425"/>
                  <a:pt x="1546063" y="2315899"/>
                  <a:pt x="1574800" y="2306320"/>
                </a:cubicBezTo>
                <a:cubicBezTo>
                  <a:pt x="1646281" y="2282493"/>
                  <a:pt x="1558037" y="2313504"/>
                  <a:pt x="1645920" y="2275840"/>
                </a:cubicBezTo>
                <a:cubicBezTo>
                  <a:pt x="1655764" y="2271621"/>
                  <a:pt x="1666821" y="2270469"/>
                  <a:pt x="1676400" y="2265680"/>
                </a:cubicBezTo>
                <a:cubicBezTo>
                  <a:pt x="1687322" y="2260219"/>
                  <a:pt x="1695657" y="2250170"/>
                  <a:pt x="1706880" y="2245360"/>
                </a:cubicBezTo>
                <a:cubicBezTo>
                  <a:pt x="1719715" y="2239859"/>
                  <a:pt x="1734094" y="2239036"/>
                  <a:pt x="1747520" y="2235200"/>
                </a:cubicBezTo>
                <a:cubicBezTo>
                  <a:pt x="1757818" y="2232258"/>
                  <a:pt x="1767545" y="2227363"/>
                  <a:pt x="1778000" y="2225040"/>
                </a:cubicBezTo>
                <a:cubicBezTo>
                  <a:pt x="1824370" y="2214735"/>
                  <a:pt x="1832494" y="2220554"/>
                  <a:pt x="1869440" y="2204720"/>
                </a:cubicBezTo>
                <a:cubicBezTo>
                  <a:pt x="1883361" y="2198754"/>
                  <a:pt x="1896018" y="2190025"/>
                  <a:pt x="1910080" y="2184400"/>
                </a:cubicBezTo>
                <a:cubicBezTo>
                  <a:pt x="1957499" y="2165433"/>
                  <a:pt x="1977415" y="2165973"/>
                  <a:pt x="2021840" y="2143760"/>
                </a:cubicBezTo>
                <a:cubicBezTo>
                  <a:pt x="2067647" y="2120856"/>
                  <a:pt x="2073574" y="2111161"/>
                  <a:pt x="2113280" y="2082800"/>
                </a:cubicBezTo>
                <a:cubicBezTo>
                  <a:pt x="2123216" y="2075703"/>
                  <a:pt x="2132602" y="2067439"/>
                  <a:pt x="2143760" y="2062480"/>
                </a:cubicBezTo>
                <a:cubicBezTo>
                  <a:pt x="2163333" y="2053781"/>
                  <a:pt x="2184400" y="2048933"/>
                  <a:pt x="2204720" y="2042160"/>
                </a:cubicBezTo>
                <a:cubicBezTo>
                  <a:pt x="2293768" y="1953112"/>
                  <a:pt x="2180810" y="2062085"/>
                  <a:pt x="2265680" y="1991360"/>
                </a:cubicBezTo>
                <a:cubicBezTo>
                  <a:pt x="2276718" y="1982162"/>
                  <a:pt x="2284205" y="1968850"/>
                  <a:pt x="2296160" y="1960880"/>
                </a:cubicBezTo>
                <a:cubicBezTo>
                  <a:pt x="2305071" y="1954939"/>
                  <a:pt x="2316612" y="1954480"/>
                  <a:pt x="2326640" y="1950720"/>
                </a:cubicBezTo>
                <a:cubicBezTo>
                  <a:pt x="2343717" y="1944316"/>
                  <a:pt x="2360774" y="1937807"/>
                  <a:pt x="2377440" y="1930400"/>
                </a:cubicBezTo>
                <a:cubicBezTo>
                  <a:pt x="2420389" y="1911311"/>
                  <a:pt x="2436976" y="1898885"/>
                  <a:pt x="2479040" y="1869440"/>
                </a:cubicBezTo>
                <a:cubicBezTo>
                  <a:pt x="2492912" y="1859729"/>
                  <a:pt x="2506823" y="1849980"/>
                  <a:pt x="2519680" y="1838960"/>
                </a:cubicBezTo>
                <a:cubicBezTo>
                  <a:pt x="2530589" y="1829609"/>
                  <a:pt x="2538665" y="1817101"/>
                  <a:pt x="2550160" y="1808480"/>
                </a:cubicBezTo>
                <a:cubicBezTo>
                  <a:pt x="2565958" y="1796632"/>
                  <a:pt x="2586037" y="1790933"/>
                  <a:pt x="2600960" y="1778000"/>
                </a:cubicBezTo>
                <a:cubicBezTo>
                  <a:pt x="2714830" y="1679313"/>
                  <a:pt x="2687366" y="1669596"/>
                  <a:pt x="2814320" y="1584960"/>
                </a:cubicBezTo>
                <a:cubicBezTo>
                  <a:pt x="2834640" y="1571413"/>
                  <a:pt x="2855529" y="1558684"/>
                  <a:pt x="2875280" y="1544320"/>
                </a:cubicBezTo>
                <a:cubicBezTo>
                  <a:pt x="2892818" y="1531565"/>
                  <a:pt x="2908315" y="1516116"/>
                  <a:pt x="2926080" y="1503680"/>
                </a:cubicBezTo>
                <a:cubicBezTo>
                  <a:pt x="2942258" y="1492356"/>
                  <a:pt x="2959618" y="1482790"/>
                  <a:pt x="2976880" y="1473200"/>
                </a:cubicBezTo>
                <a:cubicBezTo>
                  <a:pt x="2990120" y="1465845"/>
                  <a:pt x="3005195" y="1461683"/>
                  <a:pt x="3017520" y="1452880"/>
                </a:cubicBezTo>
                <a:cubicBezTo>
                  <a:pt x="3029212" y="1444529"/>
                  <a:pt x="3036658" y="1431221"/>
                  <a:pt x="3048000" y="1422400"/>
                </a:cubicBezTo>
                <a:cubicBezTo>
                  <a:pt x="3067277" y="1407407"/>
                  <a:pt x="3091691" y="1399029"/>
                  <a:pt x="3108960" y="1381760"/>
                </a:cubicBezTo>
                <a:cubicBezTo>
                  <a:pt x="3158234" y="1332486"/>
                  <a:pt x="3133660" y="1351747"/>
                  <a:pt x="3180080" y="1320800"/>
                </a:cubicBezTo>
                <a:cubicBezTo>
                  <a:pt x="3261360" y="1198880"/>
                  <a:pt x="3136053" y="1378373"/>
                  <a:pt x="3230880" y="1270000"/>
                </a:cubicBezTo>
                <a:cubicBezTo>
                  <a:pt x="3246962" y="1251621"/>
                  <a:pt x="3251200" y="1222587"/>
                  <a:pt x="3271520" y="1209040"/>
                </a:cubicBezTo>
                <a:cubicBezTo>
                  <a:pt x="3329896" y="1170123"/>
                  <a:pt x="3293366" y="1197354"/>
                  <a:pt x="3373120" y="1117600"/>
                </a:cubicBezTo>
                <a:cubicBezTo>
                  <a:pt x="3383280" y="1107440"/>
                  <a:pt x="3391645" y="1095090"/>
                  <a:pt x="3403600" y="1087120"/>
                </a:cubicBezTo>
                <a:cubicBezTo>
                  <a:pt x="3479276" y="1036669"/>
                  <a:pt x="3386331" y="1101511"/>
                  <a:pt x="3464560" y="1036320"/>
                </a:cubicBezTo>
                <a:cubicBezTo>
                  <a:pt x="3473941" y="1028503"/>
                  <a:pt x="3484880" y="1022773"/>
                  <a:pt x="3495040" y="1016000"/>
                </a:cubicBezTo>
                <a:cubicBezTo>
                  <a:pt x="3519319" y="979582"/>
                  <a:pt x="3525013" y="966723"/>
                  <a:pt x="3566160" y="934720"/>
                </a:cubicBezTo>
                <a:cubicBezTo>
                  <a:pt x="3578115" y="925421"/>
                  <a:pt x="3593253" y="921173"/>
                  <a:pt x="3606800" y="914400"/>
                </a:cubicBezTo>
                <a:cubicBezTo>
                  <a:pt x="3613573" y="900853"/>
                  <a:pt x="3617263" y="885259"/>
                  <a:pt x="3627120" y="873760"/>
                </a:cubicBezTo>
                <a:cubicBezTo>
                  <a:pt x="3638140" y="860903"/>
                  <a:pt x="3654903" y="854300"/>
                  <a:pt x="3667760" y="843280"/>
                </a:cubicBezTo>
                <a:cubicBezTo>
                  <a:pt x="3678669" y="833929"/>
                  <a:pt x="3687331" y="822151"/>
                  <a:pt x="3698240" y="812800"/>
                </a:cubicBezTo>
                <a:cubicBezTo>
                  <a:pt x="3711097" y="801780"/>
                  <a:pt x="3725101" y="792162"/>
                  <a:pt x="3738880" y="782320"/>
                </a:cubicBezTo>
                <a:cubicBezTo>
                  <a:pt x="3748816" y="775223"/>
                  <a:pt x="3759979" y="769817"/>
                  <a:pt x="3769360" y="762000"/>
                </a:cubicBezTo>
                <a:cubicBezTo>
                  <a:pt x="3780398" y="752802"/>
                  <a:pt x="3788931" y="740871"/>
                  <a:pt x="3799840" y="731520"/>
                </a:cubicBezTo>
                <a:cubicBezTo>
                  <a:pt x="3812697" y="720500"/>
                  <a:pt x="3827623" y="712060"/>
                  <a:pt x="3840480" y="701040"/>
                </a:cubicBezTo>
                <a:cubicBezTo>
                  <a:pt x="3851389" y="691689"/>
                  <a:pt x="3859922" y="679758"/>
                  <a:pt x="3870960" y="670560"/>
                </a:cubicBezTo>
                <a:cubicBezTo>
                  <a:pt x="3880341" y="662743"/>
                  <a:pt x="3892059" y="658057"/>
                  <a:pt x="3901440" y="650240"/>
                </a:cubicBezTo>
                <a:cubicBezTo>
                  <a:pt x="3912478" y="641042"/>
                  <a:pt x="3919360" y="626738"/>
                  <a:pt x="3931920" y="619760"/>
                </a:cubicBezTo>
                <a:cubicBezTo>
                  <a:pt x="3950644" y="609358"/>
                  <a:pt x="3992880" y="599440"/>
                  <a:pt x="3992880" y="599440"/>
                </a:cubicBezTo>
                <a:cubicBezTo>
                  <a:pt x="4033520" y="568960"/>
                  <a:pt x="4073183" y="537132"/>
                  <a:pt x="4114800" y="508000"/>
                </a:cubicBezTo>
                <a:cubicBezTo>
                  <a:pt x="4235136" y="423765"/>
                  <a:pt x="4155077" y="483533"/>
                  <a:pt x="4236720" y="436880"/>
                </a:cubicBezTo>
                <a:cubicBezTo>
                  <a:pt x="4247322" y="430822"/>
                  <a:pt x="4256278" y="422021"/>
                  <a:pt x="4267200" y="416560"/>
                </a:cubicBezTo>
                <a:cubicBezTo>
                  <a:pt x="4283512" y="408404"/>
                  <a:pt x="4301688" y="404396"/>
                  <a:pt x="4318000" y="396240"/>
                </a:cubicBezTo>
                <a:cubicBezTo>
                  <a:pt x="4328922" y="390779"/>
                  <a:pt x="4337257" y="380730"/>
                  <a:pt x="4348480" y="375920"/>
                </a:cubicBezTo>
                <a:cubicBezTo>
                  <a:pt x="4361315" y="370419"/>
                  <a:pt x="4376045" y="370663"/>
                  <a:pt x="4389120" y="365760"/>
                </a:cubicBezTo>
                <a:cubicBezTo>
                  <a:pt x="4449948" y="342949"/>
                  <a:pt x="4419827" y="340247"/>
                  <a:pt x="4490720" y="304800"/>
                </a:cubicBezTo>
                <a:cubicBezTo>
                  <a:pt x="4504267" y="298027"/>
                  <a:pt x="4517298" y="290105"/>
                  <a:pt x="4531360" y="284480"/>
                </a:cubicBezTo>
                <a:cubicBezTo>
                  <a:pt x="4551247" y="276525"/>
                  <a:pt x="4592320" y="264160"/>
                  <a:pt x="4592320" y="264160"/>
                </a:cubicBezTo>
                <a:cubicBezTo>
                  <a:pt x="4599093" y="254000"/>
                  <a:pt x="4602285" y="240152"/>
                  <a:pt x="4612640" y="233680"/>
                </a:cubicBezTo>
                <a:cubicBezTo>
                  <a:pt x="4630803" y="222328"/>
                  <a:pt x="4653280" y="220133"/>
                  <a:pt x="4673600" y="213360"/>
                </a:cubicBezTo>
                <a:cubicBezTo>
                  <a:pt x="4729983" y="194566"/>
                  <a:pt x="4693453" y="204528"/>
                  <a:pt x="4785360" y="193040"/>
                </a:cubicBezTo>
                <a:cubicBezTo>
                  <a:pt x="4863233" y="167082"/>
                  <a:pt x="4772019" y="194819"/>
                  <a:pt x="4937760" y="172720"/>
                </a:cubicBezTo>
                <a:cubicBezTo>
                  <a:pt x="4948376" y="171305"/>
                  <a:pt x="4957815" y="165013"/>
                  <a:pt x="4968240" y="162560"/>
                </a:cubicBezTo>
                <a:cubicBezTo>
                  <a:pt x="5015441" y="151454"/>
                  <a:pt x="5062650" y="140052"/>
                  <a:pt x="5110480" y="132080"/>
                </a:cubicBezTo>
                <a:cubicBezTo>
                  <a:pt x="5161918" y="123507"/>
                  <a:pt x="5224320" y="113780"/>
                  <a:pt x="5273040" y="101600"/>
                </a:cubicBezTo>
                <a:cubicBezTo>
                  <a:pt x="5313745" y="91424"/>
                  <a:pt x="5320625" y="89019"/>
                  <a:pt x="5364480" y="81280"/>
                </a:cubicBezTo>
                <a:cubicBezTo>
                  <a:pt x="5405054" y="74120"/>
                  <a:pt x="5445905" y="68553"/>
                  <a:pt x="5486400" y="60960"/>
                </a:cubicBezTo>
                <a:cubicBezTo>
                  <a:pt x="5500124" y="58387"/>
                  <a:pt x="5513266" y="53096"/>
                  <a:pt x="5527040" y="50800"/>
                </a:cubicBezTo>
                <a:cubicBezTo>
                  <a:pt x="5594056" y="39631"/>
                  <a:pt x="5675024" y="35509"/>
                  <a:pt x="5740400" y="30480"/>
                </a:cubicBezTo>
                <a:cubicBezTo>
                  <a:pt x="5760720" y="27093"/>
                  <a:pt x="5780856" y="22304"/>
                  <a:pt x="5801360" y="20320"/>
                </a:cubicBezTo>
                <a:cubicBezTo>
                  <a:pt x="5885902" y="12138"/>
                  <a:pt x="6055360" y="0"/>
                  <a:pt x="6055360" y="0"/>
                </a:cubicBezTo>
                <a:cubicBezTo>
                  <a:pt x="6631051" y="13707"/>
                  <a:pt x="6339800" y="10160"/>
                  <a:pt x="6929120" y="10160"/>
                </a:cubicBezTo>
              </a:path>
            </a:pathLst>
          </a:cu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A5940D-D599-4FF6-87F8-4B0C794AFC67}"/>
              </a:ext>
            </a:extLst>
          </p:cNvPr>
          <p:cNvSpPr txBox="1"/>
          <p:nvPr/>
        </p:nvSpPr>
        <p:spPr>
          <a:xfrm>
            <a:off x="3250803" y="2228671"/>
            <a:ext cx="222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植物子叶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蚕宝宝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C5F29E-10D0-4B75-B23E-F0C66094CEAC}"/>
              </a:ext>
            </a:extLst>
          </p:cNvPr>
          <p:cNvSpPr/>
          <p:nvPr/>
        </p:nvSpPr>
        <p:spPr>
          <a:xfrm>
            <a:off x="9187953" y="137465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过家家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2566C7-5490-4439-BB9F-D8DF8131FF67}"/>
              </a:ext>
            </a:extLst>
          </p:cNvPr>
          <p:cNvSpPr txBox="1"/>
          <p:nvPr/>
        </p:nvSpPr>
        <p:spPr>
          <a:xfrm>
            <a:off x="1344541" y="577991"/>
            <a:ext cx="99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我们这一生都在过家家</a:t>
            </a:r>
          </a:p>
        </p:txBody>
      </p:sp>
    </p:spTree>
    <p:extLst>
      <p:ext uri="{BB962C8B-B14F-4D97-AF65-F5344CB8AC3E}">
        <p14:creationId xmlns:p14="http://schemas.microsoft.com/office/powerpoint/2010/main" val="4417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392A53B-7C69-40B9-B530-0DB68DA3C3FC}"/>
              </a:ext>
            </a:extLst>
          </p:cNvPr>
          <p:cNvSpPr txBox="1"/>
          <p:nvPr/>
        </p:nvSpPr>
        <p:spPr>
          <a:xfrm>
            <a:off x="792480" y="925826"/>
            <a:ext cx="10525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产品经理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、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图灵机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和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信息输入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66F7A1-B794-4FDB-A05B-8C59FCFF8A4C}"/>
              </a:ext>
            </a:extLst>
          </p:cNvPr>
          <p:cNvSpPr txBox="1"/>
          <p:nvPr/>
        </p:nvSpPr>
        <p:spPr>
          <a:xfrm>
            <a:off x="4219460" y="3945150"/>
            <a:ext cx="375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2019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产品经理大会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·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北京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DEB8DA-19FE-4B8E-BDEE-88919A96CD84}"/>
              </a:ext>
            </a:extLst>
          </p:cNvPr>
          <p:cNvSpPr txBox="1"/>
          <p:nvPr/>
        </p:nvSpPr>
        <p:spPr>
          <a:xfrm>
            <a:off x="4999080" y="4491516"/>
            <a:ext cx="219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2019-5-11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C7B098-5DAB-4305-B6EE-5294951D072A}"/>
              </a:ext>
            </a:extLst>
          </p:cNvPr>
          <p:cNvSpPr txBox="1"/>
          <p:nvPr/>
        </p:nvSpPr>
        <p:spPr>
          <a:xfrm>
            <a:off x="4936146" y="2893337"/>
            <a:ext cx="2319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马占凯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5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0D4FA69-B377-42B7-90F1-E1A8F699E1AE}"/>
              </a:ext>
            </a:extLst>
          </p:cNvPr>
          <p:cNvSpPr/>
          <p:nvPr/>
        </p:nvSpPr>
        <p:spPr>
          <a:xfrm>
            <a:off x="2153920" y="2267634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信息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输入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06E86C8-70D3-4B31-AB27-C64139E30C5D}"/>
              </a:ext>
            </a:extLst>
          </p:cNvPr>
          <p:cNvSpPr/>
          <p:nvPr/>
        </p:nvSpPr>
        <p:spPr>
          <a:xfrm>
            <a:off x="4124960" y="2267634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目标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假设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AF7579D-26C7-433F-9702-198ABC28E408}"/>
              </a:ext>
            </a:extLst>
          </p:cNvPr>
          <p:cNvSpPr/>
          <p:nvPr/>
        </p:nvSpPr>
        <p:spPr>
          <a:xfrm>
            <a:off x="6096000" y="2267634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行动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F91525-9E7C-471B-868D-1C4FD0BFA521}"/>
              </a:ext>
            </a:extLst>
          </p:cNvPr>
          <p:cNvSpPr/>
          <p:nvPr/>
        </p:nvSpPr>
        <p:spPr>
          <a:xfrm>
            <a:off x="8067040" y="2267634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反馈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AE83C6-55A5-49D1-9CBF-95F1CC0C9352}"/>
              </a:ext>
            </a:extLst>
          </p:cNvPr>
          <p:cNvSpPr txBox="1"/>
          <p:nvPr/>
        </p:nvSpPr>
        <p:spPr>
          <a:xfrm>
            <a:off x="1311326" y="1083895"/>
            <a:ext cx="99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设计一个真正智能的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AI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机器人需要哪几个模块？</a:t>
            </a:r>
          </a:p>
        </p:txBody>
      </p:sp>
    </p:spTree>
    <p:extLst>
      <p:ext uri="{BB962C8B-B14F-4D97-AF65-F5344CB8AC3E}">
        <p14:creationId xmlns:p14="http://schemas.microsoft.com/office/powerpoint/2010/main" val="1157799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0D4FA69-B377-42B7-90F1-E1A8F699E1AE}"/>
              </a:ext>
            </a:extLst>
          </p:cNvPr>
          <p:cNvSpPr/>
          <p:nvPr/>
        </p:nvSpPr>
        <p:spPr>
          <a:xfrm>
            <a:off x="2153920" y="2232462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信息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输入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06E86C8-70D3-4B31-AB27-C64139E30C5D}"/>
              </a:ext>
            </a:extLst>
          </p:cNvPr>
          <p:cNvSpPr/>
          <p:nvPr/>
        </p:nvSpPr>
        <p:spPr>
          <a:xfrm>
            <a:off x="4124960" y="2232462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目标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假设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AF7579D-26C7-433F-9702-198ABC28E408}"/>
              </a:ext>
            </a:extLst>
          </p:cNvPr>
          <p:cNvSpPr/>
          <p:nvPr/>
        </p:nvSpPr>
        <p:spPr>
          <a:xfrm>
            <a:off x="6096000" y="2232462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行动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F91525-9E7C-471B-868D-1C4FD0BFA521}"/>
              </a:ext>
            </a:extLst>
          </p:cNvPr>
          <p:cNvSpPr/>
          <p:nvPr/>
        </p:nvSpPr>
        <p:spPr>
          <a:xfrm>
            <a:off x="8067040" y="2232462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反馈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AE83C6-55A5-49D1-9CBF-95F1CC0C9352}"/>
              </a:ext>
            </a:extLst>
          </p:cNvPr>
          <p:cNvSpPr txBox="1"/>
          <p:nvPr/>
        </p:nvSpPr>
        <p:spPr>
          <a:xfrm>
            <a:off x="1311326" y="1048723"/>
            <a:ext cx="99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产品经理是怎样工作的？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270292-994C-4707-915C-DDC309EF2EFE}"/>
              </a:ext>
            </a:extLst>
          </p:cNvPr>
          <p:cNvSpPr txBox="1"/>
          <p:nvPr/>
        </p:nvSpPr>
        <p:spPr>
          <a:xfrm>
            <a:off x="1311326" y="4740910"/>
            <a:ext cx="997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例如，发现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DAU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下降了</a:t>
            </a:r>
          </a:p>
        </p:txBody>
      </p:sp>
    </p:spTree>
    <p:extLst>
      <p:ext uri="{BB962C8B-B14F-4D97-AF65-F5344CB8AC3E}">
        <p14:creationId xmlns:p14="http://schemas.microsoft.com/office/powerpoint/2010/main" val="3711136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3FE2F3-2E8B-43F2-9924-1371E81C3365}"/>
              </a:ext>
            </a:extLst>
          </p:cNvPr>
          <p:cNvSpPr/>
          <p:nvPr/>
        </p:nvSpPr>
        <p:spPr>
          <a:xfrm>
            <a:off x="2316759" y="728767"/>
            <a:ext cx="755847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图灵机思维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6AEF90C-98D5-4FDB-9AB0-9D0BEF929A35}"/>
              </a:ext>
            </a:extLst>
          </p:cNvPr>
          <p:cNvSpPr/>
          <p:nvPr/>
        </p:nvSpPr>
        <p:spPr>
          <a:xfrm>
            <a:off x="2153919" y="300696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信息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输入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BDAB501-D4B8-4F7A-8944-ACF17B8FC9FD}"/>
              </a:ext>
            </a:extLst>
          </p:cNvPr>
          <p:cNvSpPr/>
          <p:nvPr/>
        </p:nvSpPr>
        <p:spPr>
          <a:xfrm>
            <a:off x="4124959" y="300696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目标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假设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EE43D22-E10D-4B5C-968F-E9FD4E2C53DA}"/>
              </a:ext>
            </a:extLst>
          </p:cNvPr>
          <p:cNvSpPr/>
          <p:nvPr/>
        </p:nvSpPr>
        <p:spPr>
          <a:xfrm>
            <a:off x="6095999" y="300696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行动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C0FEA7F-6109-4D7B-AE05-B0A5140B339D}"/>
              </a:ext>
            </a:extLst>
          </p:cNvPr>
          <p:cNvSpPr/>
          <p:nvPr/>
        </p:nvSpPr>
        <p:spPr>
          <a:xfrm>
            <a:off x="8067039" y="300696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98432F-5DA9-4F60-BE39-CEF4B19E9C14}"/>
              </a:ext>
            </a:extLst>
          </p:cNvPr>
          <p:cNvSpPr txBox="1"/>
          <p:nvPr/>
        </p:nvSpPr>
        <p:spPr>
          <a:xfrm>
            <a:off x="1044626" y="5480045"/>
            <a:ext cx="1055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就像阿法狗给了棋手启示，图灵机带给我很多启发</a:t>
            </a:r>
          </a:p>
        </p:txBody>
      </p:sp>
    </p:spTree>
    <p:extLst>
      <p:ext uri="{BB962C8B-B14F-4D97-AF65-F5344CB8AC3E}">
        <p14:creationId xmlns:p14="http://schemas.microsoft.com/office/powerpoint/2010/main" val="1734885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92D8BB-E887-466A-9D6B-5C0E30AED187}"/>
              </a:ext>
            </a:extLst>
          </p:cNvPr>
          <p:cNvSpPr/>
          <p:nvPr/>
        </p:nvSpPr>
        <p:spPr>
          <a:xfrm>
            <a:off x="1792637" y="1457217"/>
            <a:ext cx="88177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很多时候，不是思维深度有多深，而是信息输入差异有多大</a:t>
            </a:r>
          </a:p>
        </p:txBody>
      </p:sp>
    </p:spTree>
    <p:extLst>
      <p:ext uri="{BB962C8B-B14F-4D97-AF65-F5344CB8AC3E}">
        <p14:creationId xmlns:p14="http://schemas.microsoft.com/office/powerpoint/2010/main" val="2085150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E2089B-638F-4F3E-AF8E-69A6D9BB4E2D}"/>
              </a:ext>
            </a:extLst>
          </p:cNvPr>
          <p:cNvSpPr/>
          <p:nvPr/>
        </p:nvSpPr>
        <p:spPr>
          <a:xfrm>
            <a:off x="1148827" y="4637125"/>
            <a:ext cx="105576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信息输入就是了解物理世界的需求和模块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DB4719F-4AC9-45BD-B65D-8464FB3A7DA1}"/>
              </a:ext>
            </a:extLst>
          </p:cNvPr>
          <p:cNvSpPr/>
          <p:nvPr/>
        </p:nvSpPr>
        <p:spPr>
          <a:xfrm>
            <a:off x="2599691" y="216343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需求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6557D94-6C15-4E2D-8932-A20F402D2118}"/>
              </a:ext>
            </a:extLst>
          </p:cNvPr>
          <p:cNvSpPr/>
          <p:nvPr/>
        </p:nvSpPr>
        <p:spPr>
          <a:xfrm>
            <a:off x="7621271" y="2163438"/>
            <a:ext cx="1971040" cy="19710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模块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0705D2-65C0-4D5A-90A2-B5FE41034333}"/>
              </a:ext>
            </a:extLst>
          </p:cNvPr>
          <p:cNvCxnSpPr/>
          <p:nvPr/>
        </p:nvCxnSpPr>
        <p:spPr>
          <a:xfrm>
            <a:off x="4865371" y="3110858"/>
            <a:ext cx="2461257" cy="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8D2C0E2-AEF5-4DF6-A5A0-AA09DFB46819}"/>
              </a:ext>
            </a:extLst>
          </p:cNvPr>
          <p:cNvSpPr/>
          <p:nvPr/>
        </p:nvSpPr>
        <p:spPr>
          <a:xfrm>
            <a:off x="1909378" y="1041895"/>
            <a:ext cx="8373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产品经理就是连接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需求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和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模块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7DC94B-CFC0-4C92-BF88-41AA3FA776F5}"/>
              </a:ext>
            </a:extLst>
          </p:cNvPr>
          <p:cNvSpPr/>
          <p:nvPr/>
        </p:nvSpPr>
        <p:spPr>
          <a:xfrm>
            <a:off x="4865371" y="2313983"/>
            <a:ext cx="23674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产品经理</a:t>
            </a:r>
          </a:p>
        </p:txBody>
      </p:sp>
    </p:spTree>
    <p:extLst>
      <p:ext uri="{BB962C8B-B14F-4D97-AF65-F5344CB8AC3E}">
        <p14:creationId xmlns:p14="http://schemas.microsoft.com/office/powerpoint/2010/main" val="3780086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2AE5010-C19A-4A47-A34B-61169976EB28}"/>
              </a:ext>
            </a:extLst>
          </p:cNvPr>
          <p:cNvSpPr/>
          <p:nvPr/>
        </p:nvSpPr>
        <p:spPr>
          <a:xfrm>
            <a:off x="1379789" y="1462024"/>
            <a:ext cx="94324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多数问题都是信息不足的问题。</a:t>
            </a:r>
          </a:p>
        </p:txBody>
      </p:sp>
    </p:spTree>
    <p:extLst>
      <p:ext uri="{BB962C8B-B14F-4D97-AF65-F5344CB8AC3E}">
        <p14:creationId xmlns:p14="http://schemas.microsoft.com/office/powerpoint/2010/main" val="3548653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677721-E091-45AF-AEF7-131E756FEEAA}"/>
              </a:ext>
            </a:extLst>
          </p:cNvPr>
          <p:cNvSpPr/>
          <p:nvPr/>
        </p:nvSpPr>
        <p:spPr>
          <a:xfrm>
            <a:off x="874058" y="1180525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当你不理解一个成功产品时，是因为你不了解物理世界。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39E179-787F-4B17-9313-A12421BE12B3}"/>
              </a:ext>
            </a:extLst>
          </p:cNvPr>
          <p:cNvSpPr/>
          <p:nvPr/>
        </p:nvSpPr>
        <p:spPr>
          <a:xfrm>
            <a:off x="3464510" y="2006313"/>
            <a:ext cx="5262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拼多多的启示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A71A37-0CF3-425C-901D-CC66609ABA57}"/>
              </a:ext>
            </a:extLst>
          </p:cNvPr>
          <p:cNvSpPr/>
          <p:nvPr/>
        </p:nvSpPr>
        <p:spPr>
          <a:xfrm>
            <a:off x="4102100" y="3848675"/>
            <a:ext cx="398780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让所有人意外的拼多多</a:t>
            </a:r>
          </a:p>
        </p:txBody>
      </p:sp>
    </p:spTree>
    <p:extLst>
      <p:ext uri="{BB962C8B-B14F-4D97-AF65-F5344CB8AC3E}">
        <p14:creationId xmlns:p14="http://schemas.microsoft.com/office/powerpoint/2010/main" val="318717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677721-E091-45AF-AEF7-131E756FEEAA}"/>
              </a:ext>
            </a:extLst>
          </p:cNvPr>
          <p:cNvSpPr/>
          <p:nvPr/>
        </p:nvSpPr>
        <p:spPr>
          <a:xfrm>
            <a:off x="1367019" y="1180525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当你不理解一个成功产品时，是因为你不了解物理世界。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39E179-787F-4B17-9313-A12421BE12B3}"/>
              </a:ext>
            </a:extLst>
          </p:cNvPr>
          <p:cNvSpPr/>
          <p:nvPr/>
        </p:nvSpPr>
        <p:spPr>
          <a:xfrm>
            <a:off x="3464510" y="2006313"/>
            <a:ext cx="5262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拼多多的启示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7F1816-5CA5-4071-B77D-69B74FF15A9E}"/>
              </a:ext>
            </a:extLst>
          </p:cNvPr>
          <p:cNvSpPr/>
          <p:nvPr/>
        </p:nvSpPr>
        <p:spPr>
          <a:xfrm>
            <a:off x="4241800" y="3355322"/>
            <a:ext cx="39878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微信的新交互</a:t>
            </a: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被忽视的5亿人口</a:t>
            </a: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供应链改造</a:t>
            </a: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供给受阻</a:t>
            </a: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智能推荐算法</a:t>
            </a: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点对点的物流</a:t>
            </a:r>
          </a:p>
        </p:txBody>
      </p:sp>
    </p:spTree>
    <p:extLst>
      <p:ext uri="{BB962C8B-B14F-4D97-AF65-F5344CB8AC3E}">
        <p14:creationId xmlns:p14="http://schemas.microsoft.com/office/powerpoint/2010/main" val="3505923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677721-E091-45AF-AEF7-131E756FEEAA}"/>
              </a:ext>
            </a:extLst>
          </p:cNvPr>
          <p:cNvSpPr/>
          <p:nvPr/>
        </p:nvSpPr>
        <p:spPr>
          <a:xfrm>
            <a:off x="1367019" y="1180525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当你不理解一个成功产品时，是因为你不了解物理世界。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39E179-787F-4B17-9313-A12421BE12B3}"/>
              </a:ext>
            </a:extLst>
          </p:cNvPr>
          <p:cNvSpPr/>
          <p:nvPr/>
        </p:nvSpPr>
        <p:spPr>
          <a:xfrm>
            <a:off x="3464510" y="2006313"/>
            <a:ext cx="5262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拼多多的启示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83AA59-2626-4D8E-8F01-F4AD872F511F}"/>
              </a:ext>
            </a:extLst>
          </p:cNvPr>
          <p:cNvSpPr/>
          <p:nvPr/>
        </p:nvSpPr>
        <p:spPr>
          <a:xfrm>
            <a:off x="2923841" y="3429000"/>
            <a:ext cx="712704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拼多多因为城镇，沃尔玛也是因为城镇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海天酱油公司多少市值？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2500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亿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457200" marR="0" lvl="0" indent="-4572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中国电影票房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600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亿，辣椒酱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800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166875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BEF374-BE0A-4341-A9E5-DFEE5C6407CD}"/>
              </a:ext>
            </a:extLst>
          </p:cNvPr>
          <p:cNvSpPr/>
          <p:nvPr/>
        </p:nvSpPr>
        <p:spPr>
          <a:xfrm>
            <a:off x="1981200" y="1228774"/>
            <a:ext cx="9093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问女生：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看说明书的男人和不看说明书的男人，你要哪一个？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EA28D5-2A87-44AB-A3BC-E4E7C98C13DF}"/>
              </a:ext>
            </a:extLst>
          </p:cNvPr>
          <p:cNvSpPr/>
          <p:nvPr/>
        </p:nvSpPr>
        <p:spPr>
          <a:xfrm>
            <a:off x="1008150" y="3318005"/>
            <a:ext cx="105576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看说明书的人，能知道更多模块</a:t>
            </a:r>
          </a:p>
        </p:txBody>
      </p:sp>
    </p:spTree>
    <p:extLst>
      <p:ext uri="{BB962C8B-B14F-4D97-AF65-F5344CB8AC3E}">
        <p14:creationId xmlns:p14="http://schemas.microsoft.com/office/powerpoint/2010/main" val="222707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âå°çææâçå¾çæç´¢ç»æ">
            <a:extLst>
              <a:ext uri="{FF2B5EF4-FFF2-40B4-BE49-F238E27FC236}">
                <a16:creationId xmlns:a16="http://schemas.microsoft.com/office/drawing/2014/main" id="{4BC170A6-A783-47FD-B04D-3CF3B647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2043923"/>
            <a:ext cx="6096000" cy="375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00389C-19AF-4D40-9259-62CA7C228314}"/>
              </a:ext>
            </a:extLst>
          </p:cNvPr>
          <p:cNvSpPr txBox="1"/>
          <p:nvPr/>
        </p:nvSpPr>
        <p:spPr>
          <a:xfrm>
            <a:off x="721361" y="510732"/>
            <a:ext cx="10749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如果高等智慧生物每隔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100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年来地球一次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他怎样评估地球文明基本成熟？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D1F792-8F04-44B5-827C-6988C1A38E65}"/>
              </a:ext>
            </a:extLst>
          </p:cNvPr>
          <p:cNvSpPr/>
          <p:nvPr/>
        </p:nvSpPr>
        <p:spPr>
          <a:xfrm>
            <a:off x="463689" y="6006525"/>
            <a:ext cx="11264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他们发现了进化规律了吗？他们知道自己是从鱼变来的吗？</a:t>
            </a:r>
          </a:p>
        </p:txBody>
      </p:sp>
    </p:spTree>
    <p:extLst>
      <p:ext uri="{BB962C8B-B14F-4D97-AF65-F5344CB8AC3E}">
        <p14:creationId xmlns:p14="http://schemas.microsoft.com/office/powerpoint/2010/main" val="774980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âæçè¾å¥æ³âçå¾çæç´¢ç»æ">
            <a:extLst>
              <a:ext uri="{FF2B5EF4-FFF2-40B4-BE49-F238E27FC236}">
                <a16:creationId xmlns:a16="http://schemas.microsoft.com/office/drawing/2014/main" id="{C44B4652-3190-498E-B979-3D8B6B21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062163"/>
            <a:ext cx="54292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4DB072-EB68-4A0E-B5E7-27CF6BD5558C}"/>
              </a:ext>
            </a:extLst>
          </p:cNvPr>
          <p:cNvSpPr/>
          <p:nvPr/>
        </p:nvSpPr>
        <p:spPr>
          <a:xfrm>
            <a:off x="1109061" y="534386"/>
            <a:ext cx="10617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离推动搜狗输入法过去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12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年了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有哪些新感悟？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478F7D-7CBE-4BA4-BC5C-8FB62B9AE8B6}"/>
              </a:ext>
            </a:extLst>
          </p:cNvPr>
          <p:cNvSpPr/>
          <p:nvPr/>
        </p:nvSpPr>
        <p:spPr>
          <a:xfrm>
            <a:off x="787400" y="5894417"/>
            <a:ext cx="11260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第一次给百度、第一次搜狗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Pitch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、第二次搜狗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73799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inyin.sogou.com/help/images/help_38100.png">
            <a:extLst>
              <a:ext uri="{FF2B5EF4-FFF2-40B4-BE49-F238E27FC236}">
                <a16:creationId xmlns:a16="http://schemas.microsoft.com/office/drawing/2014/main" id="{74AFFF0E-B2FC-48B8-8257-D5DD3F18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079" y="4295772"/>
            <a:ext cx="2659738" cy="19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nyin.sogou.com/help/images/help_38101.png">
            <a:extLst>
              <a:ext uri="{FF2B5EF4-FFF2-40B4-BE49-F238E27FC236}">
                <a16:creationId xmlns:a16="http://schemas.microsoft.com/office/drawing/2014/main" id="{E64A3E09-CD59-4C44-B903-85670DCF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079" y="2040335"/>
            <a:ext cx="2631637" cy="19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pinyin.sogou.com/help/images/help_38102.png">
            <a:extLst>
              <a:ext uri="{FF2B5EF4-FFF2-40B4-BE49-F238E27FC236}">
                <a16:creationId xmlns:a16="http://schemas.microsoft.com/office/drawing/2014/main" id="{A12B8304-214A-4C67-9EB2-70F0F43A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" y="5214937"/>
            <a:ext cx="3033627" cy="12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pinyin.sogou.com/help/images/help_38103.png">
            <a:extLst>
              <a:ext uri="{FF2B5EF4-FFF2-40B4-BE49-F238E27FC236}">
                <a16:creationId xmlns:a16="http://schemas.microsoft.com/office/drawing/2014/main" id="{1BBAAFFB-0AF6-40AF-9DFF-E55D5DA9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50" y="3528218"/>
            <a:ext cx="3812003" cy="14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pinyin.sogou.com/help/images/help_38105.png">
            <a:extLst>
              <a:ext uri="{FF2B5EF4-FFF2-40B4-BE49-F238E27FC236}">
                <a16:creationId xmlns:a16="http://schemas.microsoft.com/office/drawing/2014/main" id="{553B7E68-A73A-42F5-A119-FEE338BD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" y="1841499"/>
            <a:ext cx="3289864" cy="14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B9CB8E3-8490-499C-8498-B688E8853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894" y="2264171"/>
            <a:ext cx="2619375" cy="35718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B6FBD3-53EB-428F-BCC1-9A9605697999}"/>
              </a:ext>
            </a:extLst>
          </p:cNvPr>
          <p:cNvSpPr txBox="1"/>
          <p:nvPr/>
        </p:nvSpPr>
        <p:spPr>
          <a:xfrm>
            <a:off x="723900" y="636206"/>
            <a:ext cx="11010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回头看，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V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模式特别强大，但决定成败吗</a:t>
            </a:r>
          </a:p>
        </p:txBody>
      </p:sp>
    </p:spTree>
    <p:extLst>
      <p:ext uri="{BB962C8B-B14F-4D97-AF65-F5344CB8AC3E}">
        <p14:creationId xmlns:p14="http://schemas.microsoft.com/office/powerpoint/2010/main" val="996321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BB57B6-D4AA-47F9-B240-75868E95DD6D}"/>
              </a:ext>
            </a:extLst>
          </p:cNvPr>
          <p:cNvSpPr/>
          <p:nvPr/>
        </p:nvSpPr>
        <p:spPr>
          <a:xfrm>
            <a:off x="1999549" y="1154096"/>
            <a:ext cx="819290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搜狗输入法成功的产品要素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准确率 皮肤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094DC9-4779-41E7-B487-0B61E26F4FA4}"/>
              </a:ext>
            </a:extLst>
          </p:cNvPr>
          <p:cNvSpPr/>
          <p:nvPr/>
        </p:nvSpPr>
        <p:spPr>
          <a:xfrm>
            <a:off x="3583932" y="2942203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词库  智能组词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AC90A-B925-49BF-934B-95FD66873A52}"/>
              </a:ext>
            </a:extLst>
          </p:cNvPr>
          <p:cNvSpPr/>
          <p:nvPr/>
        </p:nvSpPr>
        <p:spPr>
          <a:xfrm>
            <a:off x="4633901" y="4819640"/>
            <a:ext cx="2924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并不包含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V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模式</a:t>
            </a:r>
          </a:p>
        </p:txBody>
      </p:sp>
    </p:spTree>
    <p:extLst>
      <p:ext uri="{BB962C8B-B14F-4D97-AF65-F5344CB8AC3E}">
        <p14:creationId xmlns:p14="http://schemas.microsoft.com/office/powerpoint/2010/main" val="768931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92D8BB-E887-466A-9D6B-5C0E30AED187}"/>
              </a:ext>
            </a:extLst>
          </p:cNvPr>
          <p:cNvSpPr/>
          <p:nvPr/>
        </p:nvSpPr>
        <p:spPr>
          <a:xfrm>
            <a:off x="1977258" y="1161911"/>
            <a:ext cx="89701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为什么有很强动力推动输入法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次？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AE5010-C19A-4A47-A34B-61169976EB28}"/>
              </a:ext>
            </a:extLst>
          </p:cNvPr>
          <p:cNvSpPr/>
          <p:nvPr/>
        </p:nvSpPr>
        <p:spPr>
          <a:xfrm>
            <a:off x="2175378" y="2428285"/>
            <a:ext cx="9241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每天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100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次搜索引擎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装过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500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款软件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发现过几十次百度拼音提示例子</a:t>
            </a:r>
          </a:p>
        </p:txBody>
      </p:sp>
    </p:spTree>
    <p:extLst>
      <p:ext uri="{BB962C8B-B14F-4D97-AF65-F5344CB8AC3E}">
        <p14:creationId xmlns:p14="http://schemas.microsoft.com/office/powerpoint/2010/main" val="3741319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92D8BB-E887-466A-9D6B-5C0E30AED187}"/>
              </a:ext>
            </a:extLst>
          </p:cNvPr>
          <p:cNvSpPr/>
          <p:nvPr/>
        </p:nvSpPr>
        <p:spPr>
          <a:xfrm>
            <a:off x="1801430" y="1177603"/>
            <a:ext cx="85891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成功人士不过是时代的代言人，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" panose="020B0500000000000000" pitchFamily="34" charset="-128"/>
              <a:ea typeface="Source Han Sans CN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牛逼的是时代。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F3F4F2-5BEE-4379-96D2-F7B431E11F4F}"/>
              </a:ext>
            </a:extLst>
          </p:cNvPr>
          <p:cNvSpPr/>
          <p:nvPr/>
        </p:nvSpPr>
        <p:spPr>
          <a:xfrm>
            <a:off x="1547319" y="3077305"/>
            <a:ext cx="90973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美国互联网前三名：电商、搜索、社交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中国互联网前三名：社交、电商、搜索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072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06C40F-B0CA-4BB9-BB90-EEF8C3A8627F}"/>
              </a:ext>
            </a:extLst>
          </p:cNvPr>
          <p:cNvSpPr txBox="1"/>
          <p:nvPr/>
        </p:nvSpPr>
        <p:spPr>
          <a:xfrm>
            <a:off x="1827530" y="2932720"/>
            <a:ext cx="8536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读书  聊人  输出  跨界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1E8F56-7FE4-4B69-BD4C-987BEE4ED0DE}"/>
              </a:ext>
            </a:extLst>
          </p:cNvPr>
          <p:cNvSpPr txBox="1"/>
          <p:nvPr/>
        </p:nvSpPr>
        <p:spPr>
          <a:xfrm>
            <a:off x="3459480" y="1167420"/>
            <a:ext cx="527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信息输入四件套</a:t>
            </a:r>
          </a:p>
        </p:txBody>
      </p:sp>
    </p:spTree>
    <p:extLst>
      <p:ext uri="{BB962C8B-B14F-4D97-AF65-F5344CB8AC3E}">
        <p14:creationId xmlns:p14="http://schemas.microsoft.com/office/powerpoint/2010/main" val="2713366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E1FF5E-953A-41B9-BC30-39D9C33C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9484" y="1803403"/>
            <a:ext cx="3759201" cy="3759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177C9E-5C08-42F0-84E9-03C22EEA2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0" r="11033"/>
          <a:stretch/>
        </p:blipFill>
        <p:spPr>
          <a:xfrm rot="5400000">
            <a:off x="1759369" y="1804056"/>
            <a:ext cx="3759200" cy="3757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434ADFF-4C26-4DF3-BCE3-57A21D1C6D49}"/>
              </a:ext>
            </a:extLst>
          </p:cNvPr>
          <p:cNvSpPr/>
          <p:nvPr/>
        </p:nvSpPr>
        <p:spPr>
          <a:xfrm>
            <a:off x="2244024" y="972230"/>
            <a:ext cx="2573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育儿书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90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本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F9EC4D-2F09-43F1-94A9-D7719A1878A1}"/>
              </a:ext>
            </a:extLst>
          </p:cNvPr>
          <p:cNvSpPr/>
          <p:nvPr/>
        </p:nvSpPr>
        <p:spPr>
          <a:xfrm>
            <a:off x="6993824" y="972230"/>
            <a:ext cx="3034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区块链书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30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本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BB8CFC-0ABA-489D-BCCB-331140183492}"/>
              </a:ext>
            </a:extLst>
          </p:cNvPr>
          <p:cNvSpPr/>
          <p:nvPr/>
        </p:nvSpPr>
        <p:spPr>
          <a:xfrm>
            <a:off x="6096000" y="5747446"/>
            <a:ext cx="5232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996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状态下班后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30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天读完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28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âä¹¦æ¡æ¤å­âçå¾çæç´¢ç»æ">
            <a:extLst>
              <a:ext uri="{FF2B5EF4-FFF2-40B4-BE49-F238E27FC236}">
                <a16:creationId xmlns:a16="http://schemas.microsoft.com/office/drawing/2014/main" id="{3BA1AE15-4854-411A-A8C0-1AC79E6A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36" y="2442536"/>
            <a:ext cx="2700000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86507C-CF44-4732-B532-70EB1920BACF}"/>
              </a:ext>
            </a:extLst>
          </p:cNvPr>
          <p:cNvSpPr/>
          <p:nvPr/>
        </p:nvSpPr>
        <p:spPr>
          <a:xfrm>
            <a:off x="954279" y="170657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物理环境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FD4141-7B9B-49E4-B7AC-8197B13D97CA}"/>
              </a:ext>
            </a:extLst>
          </p:cNvPr>
          <p:cNvSpPr/>
          <p:nvPr/>
        </p:nvSpPr>
        <p:spPr>
          <a:xfrm>
            <a:off x="3956482" y="169768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非虚构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2E9980-7851-43CF-89A7-5D34D6BDAF69}"/>
              </a:ext>
            </a:extLst>
          </p:cNvPr>
          <p:cNvSpPr/>
          <p:nvPr/>
        </p:nvSpPr>
        <p:spPr>
          <a:xfrm>
            <a:off x="6586378" y="1697679"/>
            <a:ext cx="2307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同时看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10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本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25F3EA-6816-4110-9889-1CA0136894AF}"/>
              </a:ext>
            </a:extLst>
          </p:cNvPr>
          <p:cNvSpPr/>
          <p:nvPr/>
        </p:nvSpPr>
        <p:spPr>
          <a:xfrm>
            <a:off x="9907338" y="169767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会搜书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20B7D-09D7-4ED3-AE5E-3B20874766CD}"/>
              </a:ext>
            </a:extLst>
          </p:cNvPr>
          <p:cNvSpPr txBox="1"/>
          <p:nvPr/>
        </p:nvSpPr>
        <p:spPr>
          <a:xfrm>
            <a:off x="3620380" y="469932"/>
            <a:ext cx="527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怎样看书？</a:t>
            </a:r>
          </a:p>
        </p:txBody>
      </p:sp>
      <p:pic>
        <p:nvPicPr>
          <p:cNvPr id="9222" name="Picture 6" descr="http://5b0988e595225.cdn.sohucs.com/images/20180708/f4a4e25075c0441f86c48510f4ab571e.jpeg">
            <a:extLst>
              <a:ext uri="{FF2B5EF4-FFF2-40B4-BE49-F238E27FC236}">
                <a16:creationId xmlns:a16="http://schemas.microsoft.com/office/drawing/2014/main" id="{0A9B1F15-5B86-4A29-8D7D-028E9A53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2"/>
          <a:stretch/>
        </p:blipFill>
        <p:spPr bwMode="auto">
          <a:xfrm>
            <a:off x="6256900" y="2442536"/>
            <a:ext cx="2785792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457B04-DF98-48D2-B712-CCAB4F6A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24" y="2442536"/>
            <a:ext cx="2700000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7E48FD2-264F-43C8-B893-1723EDADE112}"/>
              </a:ext>
            </a:extLst>
          </p:cNvPr>
          <p:cNvSpPr/>
          <p:nvPr/>
        </p:nvSpPr>
        <p:spPr>
          <a:xfrm>
            <a:off x="627267" y="5315322"/>
            <a:ext cx="24801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椅子 书桌 灯</a:t>
            </a:r>
          </a:p>
        </p:txBody>
      </p:sp>
      <p:pic>
        <p:nvPicPr>
          <p:cNvPr id="9224" name="Picture 8" descr="âé¨æâçå¾çæç´¢ç»æ">
            <a:extLst>
              <a:ext uri="{FF2B5EF4-FFF2-40B4-BE49-F238E27FC236}">
                <a16:creationId xmlns:a16="http://schemas.microsoft.com/office/drawing/2014/main" id="{6510C9A8-4C39-4AD3-A643-94B134866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89"/>
          <a:stretch/>
        </p:blipFill>
        <p:spPr bwMode="auto">
          <a:xfrm>
            <a:off x="3334368" y="2424740"/>
            <a:ext cx="2660000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DF1F793-FFA3-44F4-AC32-01947D3969B2}"/>
              </a:ext>
            </a:extLst>
          </p:cNvPr>
          <p:cNvSpPr/>
          <p:nvPr/>
        </p:nvSpPr>
        <p:spPr>
          <a:xfrm>
            <a:off x="3347490" y="531532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小说等于游戏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1A643B-058A-4AA6-AE92-3C609934AEA8}"/>
              </a:ext>
            </a:extLst>
          </p:cNvPr>
          <p:cNvSpPr/>
          <p:nvPr/>
        </p:nvSpPr>
        <p:spPr>
          <a:xfrm>
            <a:off x="6531541" y="5283545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多巴胺浪潮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4E125E-ED0D-4D4C-8386-43C00B67B795}"/>
              </a:ext>
            </a:extLst>
          </p:cNvPr>
          <p:cNvSpPr/>
          <p:nvPr/>
        </p:nvSpPr>
        <p:spPr>
          <a:xfrm>
            <a:off x="9549107" y="528354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不等书单</a:t>
            </a:r>
          </a:p>
        </p:txBody>
      </p:sp>
    </p:spTree>
    <p:extLst>
      <p:ext uri="{BB962C8B-B14F-4D97-AF65-F5344CB8AC3E}">
        <p14:creationId xmlns:p14="http://schemas.microsoft.com/office/powerpoint/2010/main" val="2891824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801F71-19FD-4721-85B3-F3A9EE8D7BA6}"/>
              </a:ext>
            </a:extLst>
          </p:cNvPr>
          <p:cNvSpPr txBox="1"/>
          <p:nvPr/>
        </p:nvSpPr>
        <p:spPr>
          <a:xfrm>
            <a:off x="2097650" y="3341076"/>
            <a:ext cx="84433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并没有什么妙招，就是不断的加人、约人、见人</a:t>
            </a:r>
            <a:endParaRPr kumimoji="0" lang="en-US" altLang="zh-CN" sz="285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持续不断的和比自己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level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高的任何人吃饭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E1D8FA-F02F-4A1F-84D3-BDADB38C3FAF}"/>
              </a:ext>
            </a:extLst>
          </p:cNvPr>
          <p:cNvSpPr txBox="1"/>
          <p:nvPr/>
        </p:nvSpPr>
        <p:spPr>
          <a:xfrm>
            <a:off x="3182425" y="1861345"/>
            <a:ext cx="627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『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别独自用餐</a:t>
            </a: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』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49A14-BF2D-4CC7-AAB4-ED2A746280D9}"/>
              </a:ext>
            </a:extLst>
          </p:cNvPr>
          <p:cNvSpPr txBox="1"/>
          <p:nvPr/>
        </p:nvSpPr>
        <p:spPr>
          <a:xfrm>
            <a:off x="3682805" y="971096"/>
            <a:ext cx="5273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什么是聊人？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F2E52F-DCBB-4278-B5A1-9F97CE759154}"/>
              </a:ext>
            </a:extLst>
          </p:cNvPr>
          <p:cNvSpPr/>
          <p:nvPr/>
        </p:nvSpPr>
        <p:spPr>
          <a:xfrm>
            <a:off x="4729979" y="5215755"/>
            <a:ext cx="3474028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读书、聊人、知不足</a:t>
            </a:r>
          </a:p>
        </p:txBody>
      </p:sp>
    </p:spTree>
    <p:extLst>
      <p:ext uri="{BB962C8B-B14F-4D97-AF65-F5344CB8AC3E}">
        <p14:creationId xmlns:p14="http://schemas.microsoft.com/office/powerpoint/2010/main" val="2815511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49270F-32EB-4453-A572-943AB539390F}"/>
              </a:ext>
            </a:extLst>
          </p:cNvPr>
          <p:cNvSpPr/>
          <p:nvPr/>
        </p:nvSpPr>
        <p:spPr>
          <a:xfrm>
            <a:off x="5213350" y="1055529"/>
            <a:ext cx="6311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最好管理书永远是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CEO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写的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CEO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是怎么做决定的？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pic>
        <p:nvPicPr>
          <p:cNvPr id="8196" name="Picture 4" descr="âæ ¼é²å¤«ç»ç»çäººçç¬¬ä¸è¯¾âçå¾çæç´¢ç»æ">
            <a:extLst>
              <a:ext uri="{FF2B5EF4-FFF2-40B4-BE49-F238E27FC236}">
                <a16:creationId xmlns:a16="http://schemas.microsoft.com/office/drawing/2014/main" id="{F7ED4A19-5A6C-4103-855E-3908E762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66750"/>
            <a:ext cx="38862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AC75B2-7EC5-42A4-B371-573490FF98DA}"/>
              </a:ext>
            </a:extLst>
          </p:cNvPr>
          <p:cNvSpPr/>
          <p:nvPr/>
        </p:nvSpPr>
        <p:spPr>
          <a:xfrm>
            <a:off x="5321300" y="447903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并非小屋里灵光一闪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而是不断的闲聊，采集信息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在问题出来时，就有了判断</a:t>
            </a:r>
          </a:p>
        </p:txBody>
      </p:sp>
    </p:spTree>
    <p:extLst>
      <p:ext uri="{BB962C8B-B14F-4D97-AF65-F5344CB8AC3E}">
        <p14:creationId xmlns:p14="http://schemas.microsoft.com/office/powerpoint/2010/main" val="249087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C42EF6-5D30-44AC-A7F6-DF47E5C5B90F}"/>
              </a:ext>
            </a:extLst>
          </p:cNvPr>
          <p:cNvSpPr txBox="1"/>
          <p:nvPr/>
        </p:nvSpPr>
        <p:spPr>
          <a:xfrm>
            <a:off x="721360" y="5348663"/>
            <a:ext cx="1074927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拖延症，富二代，发现进化论却近亲结婚，怪病隐居</a:t>
            </a:r>
            <a:r>
              <a:rPr kumimoji="0" lang="en-US" altLang="zh-CN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40</a:t>
            </a: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年</a:t>
            </a:r>
          </a:p>
        </p:txBody>
      </p:sp>
      <p:pic>
        <p:nvPicPr>
          <p:cNvPr id="1026" name="Picture 2" descr="https://upload.wikimedia.org/wikipedia/commons/thumb/6/6c/Charles_Darwin_1816.jpg/800px-Charles_Darwin_1816.jpg">
            <a:extLst>
              <a:ext uri="{FF2B5EF4-FFF2-40B4-BE49-F238E27FC236}">
                <a16:creationId xmlns:a16="http://schemas.microsoft.com/office/drawing/2014/main" id="{0F2685C8-1EA9-4192-B143-128BC5243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" b="21482"/>
          <a:stretch/>
        </p:blipFill>
        <p:spPr bwMode="auto">
          <a:xfrm>
            <a:off x="1087120" y="1959740"/>
            <a:ext cx="2833167" cy="288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âè¾¾å°æâçå¾çæç´¢ç»æ">
            <a:extLst>
              <a:ext uri="{FF2B5EF4-FFF2-40B4-BE49-F238E27FC236}">
                <a16:creationId xmlns:a16="http://schemas.microsoft.com/office/drawing/2014/main" id="{C40775A8-AFC6-4CA0-8025-65620D3C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t="1540" r="1999" b="1716"/>
          <a:stretch/>
        </p:blipFill>
        <p:spPr bwMode="auto">
          <a:xfrm>
            <a:off x="8149536" y="1959740"/>
            <a:ext cx="2923022" cy="2933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âè¾¾å°æâçå¾çæç´¢ç»æ">
            <a:extLst>
              <a:ext uri="{FF2B5EF4-FFF2-40B4-BE49-F238E27FC236}">
                <a16:creationId xmlns:a16="http://schemas.microsoft.com/office/drawing/2014/main" id="{FE89B604-F2BC-45C3-9C6E-D75B82C36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t="19331" r="54992" b="25492"/>
          <a:stretch/>
        </p:blipFill>
        <p:spPr bwMode="auto">
          <a:xfrm>
            <a:off x="4558823" y="1940228"/>
            <a:ext cx="2952177" cy="2928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11BC66-556A-4FF2-89F6-093EBBC4AFC1}"/>
              </a:ext>
            </a:extLst>
          </p:cNvPr>
          <p:cNvSpPr txBox="1"/>
          <p:nvPr/>
        </p:nvSpPr>
        <p:spPr>
          <a:xfrm>
            <a:off x="911639" y="777432"/>
            <a:ext cx="1074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为什么是内向敏感的达尔文发起了最大革命？</a:t>
            </a:r>
          </a:p>
        </p:txBody>
      </p:sp>
    </p:spTree>
    <p:extLst>
      <p:ext uri="{BB962C8B-B14F-4D97-AF65-F5344CB8AC3E}">
        <p14:creationId xmlns:p14="http://schemas.microsoft.com/office/powerpoint/2010/main" val="366020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06C40F-B0CA-4BB9-BB90-EEF8C3A8627F}"/>
              </a:ext>
            </a:extLst>
          </p:cNvPr>
          <p:cNvSpPr txBox="1"/>
          <p:nvPr/>
        </p:nvSpPr>
        <p:spPr>
          <a:xfrm>
            <a:off x="1793557" y="2299712"/>
            <a:ext cx="9484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信息输出会产生三分之一的新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idea</a:t>
            </a:r>
          </a:p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获得多巴胺社交奖励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提出新问题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1E8F56-7FE4-4B69-BD4C-987BEE4ED0DE}"/>
              </a:ext>
            </a:extLst>
          </p:cNvPr>
          <p:cNvSpPr txBox="1"/>
          <p:nvPr/>
        </p:nvSpPr>
        <p:spPr>
          <a:xfrm>
            <a:off x="3459480" y="1054099"/>
            <a:ext cx="527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为什么需要输出？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495992-4BC3-4965-8253-C8E12384CA50}"/>
              </a:ext>
            </a:extLst>
          </p:cNvPr>
          <p:cNvSpPr/>
          <p:nvPr/>
        </p:nvSpPr>
        <p:spPr>
          <a:xfrm>
            <a:off x="3175970" y="5054311"/>
            <a:ext cx="5840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演讲  写公号  发朋友圈  找人聊</a:t>
            </a: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19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06C40F-B0CA-4BB9-BB90-EEF8C3A8627F}"/>
              </a:ext>
            </a:extLst>
          </p:cNvPr>
          <p:cNvSpPr txBox="1"/>
          <p:nvPr/>
        </p:nvSpPr>
        <p:spPr>
          <a:xfrm>
            <a:off x="1793557" y="2422804"/>
            <a:ext cx="94840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世界的底层规律是一致的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571500" marR="0" lvl="0" indent="-57150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获得更全面的视角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1E8F56-7FE4-4B69-BD4C-987BEE4ED0DE}"/>
              </a:ext>
            </a:extLst>
          </p:cNvPr>
          <p:cNvSpPr txBox="1"/>
          <p:nvPr/>
        </p:nvSpPr>
        <p:spPr>
          <a:xfrm>
            <a:off x="3459480" y="1177191"/>
            <a:ext cx="527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为什么需要跨界？</a:t>
            </a:r>
          </a:p>
        </p:txBody>
      </p:sp>
    </p:spTree>
    <p:extLst>
      <p:ext uri="{BB962C8B-B14F-4D97-AF65-F5344CB8AC3E}">
        <p14:creationId xmlns:p14="http://schemas.microsoft.com/office/powerpoint/2010/main" val="339794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87BBD5-B7FD-46EB-B68D-FD4B7DCE8437}"/>
              </a:ext>
            </a:extLst>
          </p:cNvPr>
          <p:cNvSpPr/>
          <p:nvPr/>
        </p:nvSpPr>
        <p:spPr>
          <a:xfrm>
            <a:off x="1157835" y="1956192"/>
            <a:ext cx="10341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图灵机思维：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本质是在大脑内建立物理世界的模型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7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DADAD9-ADD0-475F-A0DD-3AAB6D95A457}"/>
              </a:ext>
            </a:extLst>
          </p:cNvPr>
          <p:cNvSpPr/>
          <p:nvPr/>
        </p:nvSpPr>
        <p:spPr>
          <a:xfrm>
            <a:off x="4618672" y="113862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4006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8011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2014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6019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002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403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6803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9204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cs typeface="+mn-cs"/>
              </a:rPr>
              <a:t>谢谢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大家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B30494-4E0D-4260-AF32-55C8DEF4CF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99" y="3387093"/>
            <a:ext cx="2059801" cy="20598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5A014C-948F-419E-A489-97D41B6C6EBF}"/>
              </a:ext>
            </a:extLst>
          </p:cNvPr>
          <p:cNvSpPr/>
          <p:nvPr/>
        </p:nvSpPr>
        <p:spPr>
          <a:xfrm>
            <a:off x="3877467" y="5446894"/>
            <a:ext cx="443706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4006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8011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2014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6019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002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403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6803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9204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马占凯微信小号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3AF965-40F2-4836-86E6-D38B352D57F9}"/>
              </a:ext>
            </a:extLst>
          </p:cNvPr>
          <p:cNvSpPr/>
          <p:nvPr/>
        </p:nvSpPr>
        <p:spPr>
          <a:xfrm>
            <a:off x="3377146" y="2147571"/>
            <a:ext cx="5437706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4006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8011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72014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6019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2002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403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68035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92040" algn="l" defTabSz="724006" rtl="0" eaLnBrk="1" latinLnBrk="0" hangingPunct="1">
              <a:defRPr sz="2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本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PPT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完全开源，可随意扩散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209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5AA4-52B5-2742-8A21-C2693E080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A46D3-45D1-6F41-A21C-74CAE6FD8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A05A9D-290E-0A4B-9913-8290D50B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2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05AA4-52B5-2742-8A21-C2693E080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A46D3-45D1-6F41-A21C-74CAE6FD8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F61DF0-DFA9-1544-948C-9FB19F28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9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âè¾¾å°æèªè¡è·¯çº¿âçå¾çæç´¢ç»æ">
            <a:extLst>
              <a:ext uri="{FF2B5EF4-FFF2-40B4-BE49-F238E27FC236}">
                <a16:creationId xmlns:a16="http://schemas.microsoft.com/office/drawing/2014/main" id="{B55D0215-4A5F-4A7C-8B15-4BCCAD6C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33" y="1604963"/>
            <a:ext cx="7952450" cy="3960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329F6F-30C3-4421-8291-F786A344FA16}"/>
              </a:ext>
            </a:extLst>
          </p:cNvPr>
          <p:cNvSpPr txBox="1"/>
          <p:nvPr/>
        </p:nvSpPr>
        <p:spPr>
          <a:xfrm>
            <a:off x="865918" y="777432"/>
            <a:ext cx="1074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一次伟大的旅行，达尔文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22-27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3693E1-D31D-4F46-B937-FF9A1B82B4B0}"/>
              </a:ext>
            </a:extLst>
          </p:cNvPr>
          <p:cNvSpPr txBox="1"/>
          <p:nvPr/>
        </p:nvSpPr>
        <p:spPr>
          <a:xfrm>
            <a:off x="865919" y="5665193"/>
            <a:ext cx="1074927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为什么叫达尔文一起环球旅行呢，因为船长担心自杀</a:t>
            </a:r>
          </a:p>
        </p:txBody>
      </p:sp>
    </p:spTree>
    <p:extLst>
      <p:ext uri="{BB962C8B-B14F-4D97-AF65-F5344CB8AC3E}">
        <p14:creationId xmlns:p14="http://schemas.microsoft.com/office/powerpoint/2010/main" val="155550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7337E2E-6E30-41BB-98FA-B1265014DAE9}"/>
              </a:ext>
            </a:extLst>
          </p:cNvPr>
          <p:cNvCxnSpPr>
            <a:cxnSpLocks/>
          </p:cNvCxnSpPr>
          <p:nvPr/>
        </p:nvCxnSpPr>
        <p:spPr>
          <a:xfrm>
            <a:off x="339432" y="3924626"/>
            <a:ext cx="1137091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F2ABCFD-B4A5-4E6C-8FA7-4A244002D406}"/>
              </a:ext>
            </a:extLst>
          </p:cNvPr>
          <p:cNvSpPr txBox="1"/>
          <p:nvPr/>
        </p:nvSpPr>
        <p:spPr>
          <a:xfrm>
            <a:off x="2691549" y="266596"/>
            <a:ext cx="6857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两个人的进化论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82E654-D1C9-41EA-8929-FC8A8E2AC3CD}"/>
              </a:ext>
            </a:extLst>
          </p:cNvPr>
          <p:cNvSpPr txBox="1"/>
          <p:nvPr/>
        </p:nvSpPr>
        <p:spPr>
          <a:xfrm>
            <a:off x="6863560" y="1190151"/>
            <a:ext cx="5095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达尔文：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论处在生存竞争中的物种之起源（源于自然选择或者对偏好种族的保存）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 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4F7FC3-B771-4F01-9368-65D1F3E4B60E}"/>
              </a:ext>
            </a:extLst>
          </p:cNvPr>
          <p:cNvSpPr txBox="1"/>
          <p:nvPr/>
        </p:nvSpPr>
        <p:spPr>
          <a:xfrm>
            <a:off x="2888076" y="2183326"/>
            <a:ext cx="2217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1809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达尔文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出生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7C47523-F1E2-4CFB-A630-3C9973235162}"/>
              </a:ext>
            </a:extLst>
          </p:cNvPr>
          <p:cNvCxnSpPr>
            <a:cxnSpLocks/>
          </p:cNvCxnSpPr>
          <p:nvPr/>
        </p:nvCxnSpPr>
        <p:spPr>
          <a:xfrm>
            <a:off x="3976417" y="3351475"/>
            <a:ext cx="0" cy="56896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AAF0091-5262-4076-9ABD-B1F8F222F36A}"/>
              </a:ext>
            </a:extLst>
          </p:cNvPr>
          <p:cNvSpPr txBox="1"/>
          <p:nvPr/>
        </p:nvSpPr>
        <p:spPr>
          <a:xfrm>
            <a:off x="4380332" y="2174361"/>
            <a:ext cx="2217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1831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22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旅行出发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CE3220F-DDCA-4F9C-ACD8-9F3D8E792319}"/>
              </a:ext>
            </a:extLst>
          </p:cNvPr>
          <p:cNvCxnSpPr>
            <a:cxnSpLocks/>
          </p:cNvCxnSpPr>
          <p:nvPr/>
        </p:nvCxnSpPr>
        <p:spPr>
          <a:xfrm>
            <a:off x="5754304" y="3349763"/>
            <a:ext cx="0" cy="56896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E6CE629-75D8-4D02-B230-A89437AE8B9B}"/>
              </a:ext>
            </a:extLst>
          </p:cNvPr>
          <p:cNvSpPr txBox="1"/>
          <p:nvPr/>
        </p:nvSpPr>
        <p:spPr>
          <a:xfrm>
            <a:off x="6986709" y="5954505"/>
            <a:ext cx="484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华莱士：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讨论物种形成变异的趋向；以及变异的永久性和物种受选择的自然意义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9C8AB6-7CD9-4563-9B24-14547FA6194C}"/>
              </a:ext>
            </a:extLst>
          </p:cNvPr>
          <p:cNvCxnSpPr>
            <a:cxnSpLocks/>
          </p:cNvCxnSpPr>
          <p:nvPr/>
        </p:nvCxnSpPr>
        <p:spPr>
          <a:xfrm>
            <a:off x="6863560" y="3349763"/>
            <a:ext cx="0" cy="56896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2C57289-9678-4D4B-878B-D6F160856682}"/>
              </a:ext>
            </a:extLst>
          </p:cNvPr>
          <p:cNvCxnSpPr>
            <a:cxnSpLocks/>
          </p:cNvCxnSpPr>
          <p:nvPr/>
        </p:nvCxnSpPr>
        <p:spPr>
          <a:xfrm>
            <a:off x="8771467" y="3349763"/>
            <a:ext cx="0" cy="56896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3247314-FC12-4E22-BDCA-400A70794D08}"/>
              </a:ext>
            </a:extLst>
          </p:cNvPr>
          <p:cNvSpPr txBox="1"/>
          <p:nvPr/>
        </p:nvSpPr>
        <p:spPr>
          <a:xfrm>
            <a:off x="4475378" y="4636577"/>
            <a:ext cx="1108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1823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华莱士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出生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C2CD4-A861-4A71-8EC1-0374D6592C2D}"/>
              </a:ext>
            </a:extLst>
          </p:cNvPr>
          <p:cNvCxnSpPr>
            <a:cxnSpLocks/>
          </p:cNvCxnSpPr>
          <p:nvPr/>
        </p:nvCxnSpPr>
        <p:spPr>
          <a:xfrm>
            <a:off x="5011261" y="3918723"/>
            <a:ext cx="0" cy="568960"/>
          </a:xfrm>
          <a:prstGeom prst="line">
            <a:avLst/>
          </a:prstGeom>
          <a:ln w="762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D7A5585-7CCB-4E44-8910-4125379DB50C}"/>
              </a:ext>
            </a:extLst>
          </p:cNvPr>
          <p:cNvSpPr txBox="1"/>
          <p:nvPr/>
        </p:nvSpPr>
        <p:spPr>
          <a:xfrm>
            <a:off x="6346004" y="4613253"/>
            <a:ext cx="1108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1848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亚马逊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D57CE15-F1F2-440F-8159-81B283B37A22}"/>
              </a:ext>
            </a:extLst>
          </p:cNvPr>
          <p:cNvSpPr txBox="1"/>
          <p:nvPr/>
        </p:nvSpPr>
        <p:spPr>
          <a:xfrm>
            <a:off x="8343897" y="4608706"/>
            <a:ext cx="98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1858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35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进化论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639935-70BC-4CA5-A785-6AA0C3F6F3C7}"/>
              </a:ext>
            </a:extLst>
          </p:cNvPr>
          <p:cNvSpPr txBox="1"/>
          <p:nvPr/>
        </p:nvSpPr>
        <p:spPr>
          <a:xfrm>
            <a:off x="6597973" y="2190515"/>
            <a:ext cx="1119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1838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29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进化论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DA55DF-8295-44EA-8F32-38E1AA54769F}"/>
              </a:ext>
            </a:extLst>
          </p:cNvPr>
          <p:cNvSpPr txBox="1"/>
          <p:nvPr/>
        </p:nvSpPr>
        <p:spPr>
          <a:xfrm>
            <a:off x="2049915" y="4077113"/>
            <a:ext cx="2217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1798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马尔萨斯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人口论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A2E4C42-D240-4091-B75E-79E80A4DC078}"/>
              </a:ext>
            </a:extLst>
          </p:cNvPr>
          <p:cNvSpPr/>
          <p:nvPr/>
        </p:nvSpPr>
        <p:spPr>
          <a:xfrm>
            <a:off x="3033120" y="3806632"/>
            <a:ext cx="235988" cy="235988"/>
          </a:xfrm>
          <a:prstGeom prst="ellipse">
            <a:avLst/>
          </a:prstGeom>
          <a:solidFill>
            <a:srgbClr val="00B050"/>
          </a:solidFill>
          <a:ln w="76200">
            <a:noFill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28D5723-510A-44A2-9C9C-66A7DF26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7" b="37331"/>
          <a:stretch/>
        </p:blipFill>
        <p:spPr>
          <a:xfrm>
            <a:off x="208125" y="4687529"/>
            <a:ext cx="2084243" cy="1979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8723CD3-25B2-438A-8AD9-DAC576E97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41" b="35655"/>
          <a:stretch/>
        </p:blipFill>
        <p:spPr>
          <a:xfrm>
            <a:off x="232865" y="1106298"/>
            <a:ext cx="2084243" cy="2128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718C0198-9BA6-4D31-88AC-27F3E8F9FA88}"/>
              </a:ext>
            </a:extLst>
          </p:cNvPr>
          <p:cNvSpPr txBox="1"/>
          <p:nvPr/>
        </p:nvSpPr>
        <p:spPr>
          <a:xfrm>
            <a:off x="6002414" y="2183325"/>
            <a:ext cx="83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1836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27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回来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3EA1C2-B095-48D7-B95E-BD6A9F876FBD}"/>
              </a:ext>
            </a:extLst>
          </p:cNvPr>
          <p:cNvCxnSpPr>
            <a:cxnSpLocks/>
          </p:cNvCxnSpPr>
          <p:nvPr/>
        </p:nvCxnSpPr>
        <p:spPr>
          <a:xfrm>
            <a:off x="6597973" y="3349763"/>
            <a:ext cx="0" cy="568960"/>
          </a:xfrm>
          <a:prstGeom prst="line">
            <a:avLst/>
          </a:prstGeom>
          <a:ln w="762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7CBB90E-AF3B-4B24-8589-974517079531}"/>
              </a:ext>
            </a:extLst>
          </p:cNvPr>
          <p:cNvCxnSpPr>
            <a:cxnSpLocks/>
          </p:cNvCxnSpPr>
          <p:nvPr/>
        </p:nvCxnSpPr>
        <p:spPr>
          <a:xfrm>
            <a:off x="7273359" y="3893726"/>
            <a:ext cx="0" cy="568960"/>
          </a:xfrm>
          <a:prstGeom prst="line">
            <a:avLst/>
          </a:prstGeom>
          <a:ln w="762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CEA2BE5-3E7B-403F-807C-DE7BC1FBB648}"/>
              </a:ext>
            </a:extLst>
          </p:cNvPr>
          <p:cNvCxnSpPr>
            <a:cxnSpLocks/>
          </p:cNvCxnSpPr>
          <p:nvPr/>
        </p:nvCxnSpPr>
        <p:spPr>
          <a:xfrm>
            <a:off x="8502995" y="3899953"/>
            <a:ext cx="0" cy="568960"/>
          </a:xfrm>
          <a:prstGeom prst="line">
            <a:avLst/>
          </a:prstGeom>
          <a:ln w="762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4AA2F03-6231-4151-B709-B5586E7C73C7}"/>
              </a:ext>
            </a:extLst>
          </p:cNvPr>
          <p:cNvSpPr txBox="1"/>
          <p:nvPr/>
        </p:nvSpPr>
        <p:spPr>
          <a:xfrm>
            <a:off x="7827824" y="2154393"/>
            <a:ext cx="2217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1859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50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物种起源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421F2F-1DA7-44B3-80F9-C43E9B934FD6}"/>
              </a:ext>
            </a:extLst>
          </p:cNvPr>
          <p:cNvSpPr txBox="1"/>
          <p:nvPr/>
        </p:nvSpPr>
        <p:spPr>
          <a:xfrm>
            <a:off x="8717597" y="4008621"/>
            <a:ext cx="2217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1865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年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船长自杀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58049CD-FFE1-439F-95DA-313AFCFC23C9}"/>
              </a:ext>
            </a:extLst>
          </p:cNvPr>
          <p:cNvSpPr/>
          <p:nvPr/>
        </p:nvSpPr>
        <p:spPr>
          <a:xfrm>
            <a:off x="9675451" y="3775732"/>
            <a:ext cx="235988" cy="2359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noFill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3CC94D0-2AA3-4660-9AFE-F0ECDF404C35}"/>
              </a:ext>
            </a:extLst>
          </p:cNvPr>
          <p:cNvCxnSpPr>
            <a:cxnSpLocks/>
          </p:cNvCxnSpPr>
          <p:nvPr/>
        </p:nvCxnSpPr>
        <p:spPr>
          <a:xfrm>
            <a:off x="8106242" y="3893726"/>
            <a:ext cx="0" cy="568960"/>
          </a:xfrm>
          <a:prstGeom prst="line">
            <a:avLst/>
          </a:prstGeom>
          <a:ln w="762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B64B702-06A6-40A2-8617-4F34B21C96FC}"/>
              </a:ext>
            </a:extLst>
          </p:cNvPr>
          <p:cNvSpPr txBox="1"/>
          <p:nvPr/>
        </p:nvSpPr>
        <p:spPr>
          <a:xfrm>
            <a:off x="7394181" y="4619480"/>
            <a:ext cx="1125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1854</a:t>
            </a: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31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cs"/>
              </a:rPr>
              <a:t>旅行</a:t>
            </a:r>
          </a:p>
        </p:txBody>
      </p:sp>
    </p:spTree>
    <p:extLst>
      <p:ext uri="{BB962C8B-B14F-4D97-AF65-F5344CB8AC3E}">
        <p14:creationId xmlns:p14="http://schemas.microsoft.com/office/powerpoint/2010/main" val="99301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936DB2-4F64-44E1-882A-AFC9D4242BBF}"/>
              </a:ext>
            </a:extLst>
          </p:cNvPr>
          <p:cNvSpPr txBox="1"/>
          <p:nvPr/>
        </p:nvSpPr>
        <p:spPr>
          <a:xfrm>
            <a:off x="1221932" y="2366879"/>
            <a:ext cx="2360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环球旅行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人口论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0010EF4-3ACD-4420-A6DF-71DB8BBF8C33}"/>
              </a:ext>
            </a:extLst>
          </p:cNvPr>
          <p:cNvCxnSpPr>
            <a:cxnSpLocks/>
          </p:cNvCxnSpPr>
          <p:nvPr/>
        </p:nvCxnSpPr>
        <p:spPr>
          <a:xfrm>
            <a:off x="3734761" y="3429000"/>
            <a:ext cx="102862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B37F054-DBD6-4C07-8ECD-A36DEFFB1ACC}"/>
              </a:ext>
            </a:extLst>
          </p:cNvPr>
          <p:cNvSpPr txBox="1"/>
          <p:nvPr/>
        </p:nvSpPr>
        <p:spPr>
          <a:xfrm>
            <a:off x="8445795" y="3075057"/>
            <a:ext cx="183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进化论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C7183DB-3562-4A99-869D-786C62F969B7}"/>
              </a:ext>
            </a:extLst>
          </p:cNvPr>
          <p:cNvSpPr/>
          <p:nvPr/>
        </p:nvSpPr>
        <p:spPr>
          <a:xfrm>
            <a:off x="4915786" y="2248786"/>
            <a:ext cx="2360428" cy="23604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Normal" panose="020B0400000000000000" pitchFamily="34" charset="-128"/>
              <a:ea typeface="Source Han Sans CN Normal" panose="020B0400000000000000" pitchFamily="34" charset="-128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E931C9-CBF4-4C1D-8F53-BF0D33551E28}"/>
              </a:ext>
            </a:extLst>
          </p:cNvPr>
          <p:cNvSpPr txBox="1"/>
          <p:nvPr/>
        </p:nvSpPr>
        <p:spPr>
          <a:xfrm>
            <a:off x="5272298" y="2644170"/>
            <a:ext cx="1647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Han Sans CN Normal" panose="020B0400000000000000" pitchFamily="34" charset="-128"/>
                <a:ea typeface="Source Han Sans CN Normal" panose="020B0400000000000000" pitchFamily="34" charset="-128"/>
                <a:cs typeface="+mn-cs"/>
              </a:rPr>
              <a:t>博物学家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4F09A7E-012B-47A0-AAC7-1FF22AEC7347}"/>
              </a:ext>
            </a:extLst>
          </p:cNvPr>
          <p:cNvCxnSpPr>
            <a:cxnSpLocks/>
          </p:cNvCxnSpPr>
          <p:nvPr/>
        </p:nvCxnSpPr>
        <p:spPr>
          <a:xfrm>
            <a:off x="7417171" y="3429000"/>
            <a:ext cx="102862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7A5491D-BB70-499B-BD02-C0776AFECB14}"/>
              </a:ext>
            </a:extLst>
          </p:cNvPr>
          <p:cNvSpPr txBox="1"/>
          <p:nvPr/>
        </p:nvSpPr>
        <p:spPr>
          <a:xfrm>
            <a:off x="2691549" y="266596"/>
            <a:ext cx="6857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24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rPr>
              <a:t>两个人的进化论</a:t>
            </a:r>
          </a:p>
        </p:txBody>
      </p:sp>
    </p:spTree>
    <p:extLst>
      <p:ext uri="{BB962C8B-B14F-4D97-AF65-F5344CB8AC3E}">
        <p14:creationId xmlns:p14="http://schemas.microsoft.com/office/powerpoint/2010/main" val="56340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5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BDCB34D8-D86C-4936-ACA2-2D02822875F4}" vid="{C0EEF9ED-FD33-4005-85F3-5BB6E51BA1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1108</Words>
  <Application>Microsoft Macintosh PowerPoint</Application>
  <PresentationFormat>宽屏</PresentationFormat>
  <Paragraphs>199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-apple-system</vt:lpstr>
      <vt:lpstr>等线</vt:lpstr>
      <vt:lpstr>等线 Light</vt:lpstr>
      <vt:lpstr>微软雅黑</vt:lpstr>
      <vt:lpstr>PingFang SC</vt:lpstr>
      <vt:lpstr>Source Han Sans CN</vt:lpstr>
      <vt:lpstr>Source Han Sans CN Heavy</vt:lpstr>
      <vt:lpstr>Source Han Sans CN Medium</vt:lpstr>
      <vt:lpstr>Source Han Sans CN Normal</vt:lpstr>
      <vt:lpstr>Arial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2019-05-12T06:42:24Z</dcterms:created>
  <dcterms:modified xsi:type="dcterms:W3CDTF">2019-05-12T06:46:14Z</dcterms:modified>
</cp:coreProperties>
</file>